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2.xml" ContentType="application/vnd.openxmlformats-officedocument.wordprocessingml.footer+xml"/>
  <Override PartName="/word/header6.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12F8D771" w14:textId="77777777" w:rsidR="00023DF9" w:rsidRPr="00023DF9" w:rsidRDefault="00DB06BE" w:rsidP="00023DF9">
      <w:pPr>
        <w:tabs>
          <w:tab w:val="left" w:pos="3014"/>
        </w:tabs>
        <w:spacing w:after="3000"/>
        <w:rPr>
          <w:sz w:val="20"/>
          <w:vertAlign w:val="superscript"/>
        </w:rPr>
      </w:pPr>
      <w:r>
        <w:rPr>
          <w:noProof/>
          <w:lang w:val="en-US" w:eastAsia="en-US"/>
        </w:rPr>
        <mc:AlternateContent>
          <mc:Choice Requires="wps">
            <w:drawing>
              <wp:anchor distT="0" distB="0" distL="114300" distR="114300" simplePos="0" relativeHeight="251658240" behindDoc="0" locked="0" layoutInCell="1" allowOverlap="1" wp14:anchorId="644D271C" wp14:editId="7EE258E0">
                <wp:simplePos x="0" y="0"/>
                <wp:positionH relativeFrom="column">
                  <wp:posOffset>775335</wp:posOffset>
                </wp:positionH>
                <wp:positionV relativeFrom="paragraph">
                  <wp:posOffset>-41910</wp:posOffset>
                </wp:positionV>
                <wp:extent cx="5025390" cy="3679825"/>
                <wp:effectExtent l="0" t="0" r="0" b="3175"/>
                <wp:wrapNone/>
                <wp:docPr id="22" name="Text Box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5025390" cy="3679825"/>
                        </a:xfrm>
                        <a:prstGeom prst="rect">
                          <a:avLst/>
                        </a:prstGeom>
                        <a:noFill/>
                        <a:ln w="6350">
                          <a:noFill/>
                        </a:ln>
                        <a:effectLst/>
                      </wps:spPr>
                      <wps:txbx>
                        <w:txbxContent>
                          <w:p w14:paraId="6F44D3D5" w14:textId="1D8192B3" w:rsidR="008E465E" w:rsidRDefault="008E465E" w:rsidP="00710616">
                            <w:pPr>
                              <w:pStyle w:val="MainTitle"/>
                              <w:spacing w:after="360"/>
                            </w:pPr>
                            <w:r>
                              <w:t>What does the</w:t>
                            </w:r>
                            <w:r>
                              <w:br/>
                              <w:t>Children’s Rights</w:t>
                            </w:r>
                            <w:r>
                              <w:br/>
                              <w:t>Report 201</w:t>
                            </w:r>
                            <w:r w:rsidR="00E22094">
                              <w:t>9</w:t>
                            </w:r>
                            <w:r>
                              <w:t xml:space="preserve"> say?</w:t>
                            </w:r>
                          </w:p>
                          <w:p w14:paraId="3E7F838F" w14:textId="1D612D40" w:rsidR="008E465E" w:rsidRPr="00C85520" w:rsidRDefault="000B0DBA" w:rsidP="00CD2599">
                            <w:pPr>
                              <w:pStyle w:val="Subtitle"/>
                            </w:pPr>
                            <w:r>
                              <w:t>for children and young people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44D271C" id="_x0000_t202" coordsize="21600,21600" o:spt="202" path="m,l,21600r21600,l21600,xe">
                <v:stroke joinstyle="miter"/>
                <v:path gradientshapeok="t" o:connecttype="rect"/>
              </v:shapetype>
              <v:shape id="Text Box 1" o:spid="_x0000_s1026" type="#_x0000_t202" style="position:absolute;margin-left:61.05pt;margin-top:-3.3pt;width:395.7pt;height:289.7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mlOqPgIAAHoEAAAOAAAAZHJzL2Uyb0RvYy54bWysVEtv2zAMvg/YfxB0X+w4jzZGnCJrkWFA&#10;0BZIip4VWY6NyaImKbGzXz9Kdh7odhp2kSnyE18f6flDW0tyFMZWoDI6HMSUCMUhr9Q+o2/b1Zd7&#10;SqxjKmcSlMjoSVj6sPj8ad7oVCRQgsyFIehE2bTRGS2d02kUWV6KmtkBaKHQWICpmcOr2Ue5YQ16&#10;r2WUxPE0asDk2gAX1qL2qTPSRfBfFIK7l6KwwhGZUczNhdOEc+fPaDFn6d4wXVa8T4P9QxY1qxQG&#10;vbh6Yo6Rg6n+cFVX3ICFwg041BEURcVFqAGrGcYfqtmUTItQCzbH6kub7P9zy5+Pr4ZUeUaThBLF&#10;auRoK1pHvkJLhr49jbYpojYaca5FNdIcSrV6DfyHRUh0g+keWET7drSFqf0XCyX4EBk4Xbruo3BU&#10;TuJkMpqhiaNtNL2b3ScTHzi6PtfGum8CauKFjBqkNaTAjmvrOugZ4qMpWFVSop6lUpEmo9PRJA4P&#10;LhZ0LpUHiDAkvRtfR5e6l1y7a9GJF3eQn7B+A90AWc1XFaayZta9MoMTg+njFrgXPAoJGBJ6iZIS&#10;zK+/6T0eiUQrJQ1OYEbtzwMzghL5XSHFs+F47Ec2XMaTuwQv5tayu7WoQ/0IOORD3DfNg+jxTp7F&#10;wkD9jsuy9FHRxBTH2Bl1Z/HRdXuBy8bFchlAOKSaubXaaH6m3Td6274zo3s2HBL5DOdZZekHUjps&#10;R8vy4KCoAmPXrvbzgwMeOO+X0W/Q7T2grr+MxW8AAAD//wMAUEsDBBQABgAIAAAAIQDZHslH4gAA&#10;AAoBAAAPAAAAZHJzL2Rvd25yZXYueG1sTI/BTsMwEETvSPyDtUjcWidGCW0ap6oiVUgIDi29cNvE&#10;bhI1XofYbQNfjzmV42ifZt7m68n07KJH11mSEM8jYJpqqzpqJBw+trMFMOeRFPaWtIRv7WBd3N/l&#10;mCl7pZ2+7H3DQgm5DCW03g8Z565utUE3t4OmcDva0aAPcWy4GvEayk3PRRSl3GBHYaHFQZetrk/7&#10;s5HwWm7fcVcJs/jpy5e342b4OnwmUj4+TJsVMK8nf4PhTz+oQxGcKnsm5VgfshBxQCXM0hRYAJbx&#10;UwKskpA8iyXwIuf/Xyh+AQAA//8DAFBLAQItABQABgAIAAAAIQC2gziS/gAAAOEBAAATAAAAAAAA&#10;AAAAAAAAAAAAAABbQ29udGVudF9UeXBlc10ueG1sUEsBAi0AFAAGAAgAAAAhADj9If/WAAAAlAEA&#10;AAsAAAAAAAAAAAAAAAAALwEAAF9yZWxzLy5yZWxzUEsBAi0AFAAGAAgAAAAhAICaU6o+AgAAegQA&#10;AA4AAAAAAAAAAAAAAAAALgIAAGRycy9lMm9Eb2MueG1sUEsBAi0AFAAGAAgAAAAhANkeyUfiAAAA&#10;CgEAAA8AAAAAAAAAAAAAAAAAmAQAAGRycy9kb3ducmV2LnhtbFBLBQYAAAAABAAEAPMAAACnBQAA&#10;AAA=&#10;" filled="f" stroked="f" strokeweight=".5pt">
                <v:textbox>
                  <w:txbxContent>
                    <w:p w14:paraId="6F44D3D5" w14:textId="1D8192B3" w:rsidR="008E465E" w:rsidRDefault="008E465E" w:rsidP="00710616">
                      <w:pPr>
                        <w:pStyle w:val="MainTitle"/>
                        <w:spacing w:after="360"/>
                      </w:pPr>
                      <w:r>
                        <w:t>What does the</w:t>
                      </w:r>
                      <w:r>
                        <w:br/>
                        <w:t>Children’s Rights</w:t>
                      </w:r>
                      <w:r>
                        <w:br/>
                        <w:t>Report 201</w:t>
                      </w:r>
                      <w:r w:rsidR="00E22094">
                        <w:t>9</w:t>
                      </w:r>
                      <w:r>
                        <w:t xml:space="preserve"> say?</w:t>
                      </w:r>
                    </w:p>
                    <w:p w14:paraId="3E7F838F" w14:textId="1D612D40" w:rsidR="008E465E" w:rsidRPr="00C85520" w:rsidRDefault="000B0DBA" w:rsidP="00CD2599">
                      <w:pPr>
                        <w:pStyle w:val="Subtitle"/>
                      </w:pPr>
                      <w:r>
                        <w:t>for children and young people</w:t>
                      </w:r>
                    </w:p>
                  </w:txbxContent>
                </v:textbox>
              </v:shape>
            </w:pict>
          </mc:Fallback>
        </mc:AlternateContent>
      </w:r>
      <w:bookmarkStart w:id="0" w:name="_Toc209316062"/>
      <w:bookmarkEnd w:id="0"/>
    </w:p>
    <w:p w14:paraId="6F6DB7C1" w14:textId="77777777" w:rsidR="00023DF9" w:rsidRPr="00130A16" w:rsidRDefault="00023DF9" w:rsidP="0046068A">
      <w:pPr>
        <w:tabs>
          <w:tab w:val="left" w:pos="426"/>
        </w:tabs>
        <w:contextualSpacing/>
        <w:rPr>
          <w:rFonts w:eastAsia="Times New Roman"/>
          <w:b/>
          <w:bCs/>
          <w:i/>
          <w:color w:val="237BBC"/>
          <w:kern w:val="32"/>
          <w:sz w:val="28"/>
          <w:szCs w:val="28"/>
        </w:rPr>
      </w:pPr>
    </w:p>
    <w:p w14:paraId="5F2F5FAC" w14:textId="77777777" w:rsidR="00023DF9" w:rsidRPr="00E71282" w:rsidRDefault="00023DF9" w:rsidP="00023DF9">
      <w:pPr>
        <w:ind w:left="426"/>
        <w:contextualSpacing/>
        <w:rPr>
          <w:rFonts w:eastAsia="Times New Roman"/>
          <w:b/>
        </w:rPr>
      </w:pPr>
    </w:p>
    <w:p w14:paraId="37762D5D" w14:textId="77777777" w:rsidR="00404097" w:rsidRDefault="00404097" w:rsidP="0046213C">
      <w:pPr>
        <w:autoSpaceDE w:val="0"/>
        <w:autoSpaceDN w:val="0"/>
        <w:adjustRightInd w:val="0"/>
        <w:spacing w:before="0" w:after="0"/>
        <w:rPr>
          <w:rFonts w:eastAsia="Times New Roman" w:cs="Arial"/>
        </w:rPr>
        <w:sectPr w:rsidR="00404097" w:rsidSect="008D1B5A">
          <w:headerReference w:type="even" r:id="rId14"/>
          <w:headerReference w:type="default" r:id="rId15"/>
          <w:footerReference w:type="default" r:id="rId16"/>
          <w:headerReference w:type="first" r:id="rId17"/>
          <w:type w:val="continuous"/>
          <w:pgSz w:w="11906" w:h="16838" w:code="9"/>
          <w:pgMar w:top="228" w:right="1700" w:bottom="1134" w:left="1418" w:header="277" w:footer="415" w:gutter="0"/>
          <w:cols w:space="708"/>
          <w:titlePg/>
          <w:docGrid w:linePitch="360"/>
        </w:sectPr>
      </w:pPr>
    </w:p>
    <w:p w14:paraId="6D5C4DEF" w14:textId="0CB72CD0" w:rsidR="000B0DBA" w:rsidRPr="007046FF" w:rsidRDefault="000B0DBA" w:rsidP="000B0DBA">
      <w:pPr>
        <w:rPr>
          <w:rFonts w:ascii="Open Sans" w:hAnsi="Open Sans" w:cs="Open Sans"/>
          <w:sz w:val="20"/>
          <w:szCs w:val="20"/>
        </w:rPr>
      </w:pPr>
      <w:bookmarkStart w:id="1" w:name="_Toc369769239"/>
      <w:r w:rsidRPr="000B0DBA">
        <w:rPr>
          <w:sz w:val="20"/>
          <w:szCs w:val="20"/>
        </w:rPr>
        <w:t xml:space="preserve">© </w:t>
      </w:r>
      <w:r w:rsidRPr="007046FF">
        <w:rPr>
          <w:rFonts w:ascii="Open Sans" w:hAnsi="Open Sans" w:cs="Open Sans"/>
          <w:sz w:val="20"/>
          <w:szCs w:val="20"/>
        </w:rPr>
        <w:t>Australian Human Rights Commission 20</w:t>
      </w:r>
      <w:r w:rsidR="00E22094" w:rsidRPr="007046FF">
        <w:rPr>
          <w:rFonts w:ascii="Open Sans" w:hAnsi="Open Sans" w:cs="Open Sans"/>
          <w:sz w:val="20"/>
          <w:szCs w:val="20"/>
        </w:rPr>
        <w:t>20</w:t>
      </w:r>
      <w:r w:rsidRPr="007046FF">
        <w:rPr>
          <w:rFonts w:ascii="Open Sans" w:hAnsi="Open Sans" w:cs="Open Sans"/>
          <w:sz w:val="20"/>
          <w:szCs w:val="20"/>
        </w:rPr>
        <w:t>.</w:t>
      </w:r>
    </w:p>
    <w:p w14:paraId="5504C9E0" w14:textId="77777777" w:rsidR="0081657B" w:rsidRPr="007046FF" w:rsidRDefault="000B0DBA" w:rsidP="000B0DBA">
      <w:pPr>
        <w:rPr>
          <w:rFonts w:ascii="Open Sans" w:hAnsi="Open Sans" w:cs="Open Sans"/>
          <w:sz w:val="20"/>
          <w:szCs w:val="20"/>
        </w:rPr>
      </w:pPr>
      <w:r w:rsidRPr="007046FF">
        <w:rPr>
          <w:rFonts w:ascii="Open Sans" w:hAnsi="Open Sans" w:cs="Open Sans"/>
          <w:sz w:val="20"/>
          <w:szCs w:val="20"/>
        </w:rPr>
        <w:t>The Australian Human Rights Commission encourages the dissemination and exchange of information presented in this publication</w:t>
      </w:r>
      <w:r w:rsidR="00B529D6" w:rsidRPr="007046FF">
        <w:rPr>
          <w:rFonts w:ascii="Open Sans" w:hAnsi="Open Sans" w:cs="Open Sans"/>
          <w:sz w:val="20"/>
          <w:szCs w:val="20"/>
        </w:rPr>
        <w:t>.</w:t>
      </w:r>
    </w:p>
    <w:p w14:paraId="619AE63E" w14:textId="77777777" w:rsidR="00E51AD0" w:rsidRPr="007046FF" w:rsidRDefault="00AD6F70" w:rsidP="000B0DBA">
      <w:pPr>
        <w:rPr>
          <w:rFonts w:ascii="Open Sans" w:hAnsi="Open Sans" w:cs="Open Sans"/>
          <w:sz w:val="20"/>
          <w:szCs w:val="20"/>
        </w:rPr>
      </w:pPr>
      <w:r w:rsidRPr="007046FF">
        <w:rPr>
          <w:rFonts w:ascii="Open Sans" w:hAnsi="Open Sans" w:cs="Open Sans"/>
          <w:sz w:val="20"/>
          <w:szCs w:val="20"/>
        </w:rPr>
        <w:t xml:space="preserve">All material </w:t>
      </w:r>
      <w:r w:rsidR="0081657B" w:rsidRPr="007046FF">
        <w:rPr>
          <w:rFonts w:ascii="Open Sans" w:hAnsi="Open Sans" w:cs="Open Sans"/>
          <w:sz w:val="20"/>
          <w:szCs w:val="20"/>
        </w:rPr>
        <w:t xml:space="preserve">presented in this </w:t>
      </w:r>
      <w:r w:rsidR="00C05C37" w:rsidRPr="007046FF">
        <w:rPr>
          <w:rFonts w:ascii="Open Sans" w:hAnsi="Open Sans" w:cs="Open Sans"/>
          <w:sz w:val="20"/>
          <w:szCs w:val="20"/>
        </w:rPr>
        <w:t xml:space="preserve">publication is provided under the </w:t>
      </w:r>
      <w:r w:rsidR="000A33ED" w:rsidRPr="007046FF">
        <w:rPr>
          <w:rFonts w:ascii="Open Sans" w:hAnsi="Open Sans" w:cs="Open Sans"/>
          <w:sz w:val="20"/>
          <w:szCs w:val="20"/>
        </w:rPr>
        <w:t xml:space="preserve">Creative Commons Attribution </w:t>
      </w:r>
      <w:r w:rsidR="00A737FE" w:rsidRPr="007046FF">
        <w:rPr>
          <w:rFonts w:ascii="Open Sans" w:hAnsi="Open Sans" w:cs="Open Sans"/>
          <w:sz w:val="20"/>
          <w:szCs w:val="20"/>
        </w:rPr>
        <w:t>3.0 Australia</w:t>
      </w:r>
      <w:r w:rsidR="00E51AD0" w:rsidRPr="007046FF">
        <w:rPr>
          <w:rFonts w:ascii="Open Sans" w:hAnsi="Open Sans" w:cs="Open Sans"/>
          <w:sz w:val="20"/>
          <w:szCs w:val="20"/>
        </w:rPr>
        <w:t xml:space="preserve">, </w:t>
      </w:r>
      <w:proofErr w:type="gramStart"/>
      <w:r w:rsidR="00E51AD0" w:rsidRPr="007046FF">
        <w:rPr>
          <w:rFonts w:ascii="Open Sans" w:hAnsi="Open Sans" w:cs="Open Sans"/>
          <w:sz w:val="20"/>
          <w:szCs w:val="20"/>
        </w:rPr>
        <w:t>with the exception of</w:t>
      </w:r>
      <w:proofErr w:type="gramEnd"/>
      <w:r w:rsidR="00E51AD0" w:rsidRPr="007046FF">
        <w:rPr>
          <w:rFonts w:ascii="Open Sans" w:hAnsi="Open Sans" w:cs="Open Sans"/>
          <w:sz w:val="20"/>
          <w:szCs w:val="20"/>
        </w:rPr>
        <w:t>:</w:t>
      </w:r>
    </w:p>
    <w:p w14:paraId="3B516296" w14:textId="3E365797" w:rsidR="00E51AD0" w:rsidRPr="007046FF" w:rsidRDefault="009E653A" w:rsidP="00416AB6">
      <w:pPr>
        <w:pStyle w:val="ListParagraph"/>
        <w:numPr>
          <w:ilvl w:val="0"/>
          <w:numId w:val="21"/>
        </w:numPr>
        <w:rPr>
          <w:rFonts w:ascii="Open Sans" w:hAnsi="Open Sans" w:cs="Open Sans"/>
          <w:sz w:val="20"/>
          <w:szCs w:val="20"/>
        </w:rPr>
      </w:pPr>
      <w:r>
        <w:rPr>
          <w:rFonts w:ascii="Open Sans" w:hAnsi="Open Sans" w:cs="Open Sans"/>
          <w:sz w:val="20"/>
          <w:szCs w:val="20"/>
        </w:rPr>
        <w:t>t</w:t>
      </w:r>
      <w:r w:rsidR="00E51AD0" w:rsidRPr="007046FF">
        <w:rPr>
          <w:rFonts w:ascii="Open Sans" w:hAnsi="Open Sans" w:cs="Open Sans"/>
          <w:sz w:val="20"/>
          <w:szCs w:val="20"/>
        </w:rPr>
        <w:t>he Australian Human Rights Commission logo</w:t>
      </w:r>
    </w:p>
    <w:p w14:paraId="090ECE0C" w14:textId="1CAA0CB7" w:rsidR="00E51AD0" w:rsidRPr="007046FF" w:rsidRDefault="009E653A" w:rsidP="00416AB6">
      <w:pPr>
        <w:pStyle w:val="ListParagraph"/>
        <w:numPr>
          <w:ilvl w:val="0"/>
          <w:numId w:val="21"/>
        </w:numPr>
        <w:rPr>
          <w:rFonts w:ascii="Open Sans" w:hAnsi="Open Sans" w:cs="Open Sans"/>
          <w:sz w:val="20"/>
          <w:szCs w:val="20"/>
        </w:rPr>
      </w:pPr>
      <w:r>
        <w:rPr>
          <w:rFonts w:ascii="Open Sans" w:hAnsi="Open Sans" w:cs="Open Sans"/>
          <w:sz w:val="20"/>
          <w:szCs w:val="20"/>
        </w:rPr>
        <w:t>p</w:t>
      </w:r>
      <w:r w:rsidR="00E51AD0" w:rsidRPr="007046FF">
        <w:rPr>
          <w:rFonts w:ascii="Open Sans" w:hAnsi="Open Sans" w:cs="Open Sans"/>
          <w:sz w:val="20"/>
          <w:szCs w:val="20"/>
        </w:rPr>
        <w:t>hotographs and images</w:t>
      </w:r>
    </w:p>
    <w:p w14:paraId="5D843C6A" w14:textId="70BAD546" w:rsidR="00DF2636" w:rsidRPr="007046FF" w:rsidRDefault="009E653A" w:rsidP="00416AB6">
      <w:pPr>
        <w:pStyle w:val="ListParagraph"/>
        <w:numPr>
          <w:ilvl w:val="0"/>
          <w:numId w:val="21"/>
        </w:numPr>
        <w:rPr>
          <w:rFonts w:ascii="Open Sans" w:hAnsi="Open Sans" w:cs="Open Sans"/>
          <w:sz w:val="20"/>
          <w:szCs w:val="20"/>
        </w:rPr>
      </w:pPr>
      <w:r>
        <w:rPr>
          <w:rFonts w:ascii="Open Sans" w:hAnsi="Open Sans" w:cs="Open Sans"/>
          <w:sz w:val="20"/>
          <w:szCs w:val="20"/>
        </w:rPr>
        <w:t>a</w:t>
      </w:r>
      <w:r w:rsidR="00DF2636" w:rsidRPr="007046FF">
        <w:rPr>
          <w:rFonts w:ascii="Open Sans" w:hAnsi="Open Sans" w:cs="Open Sans"/>
          <w:sz w:val="20"/>
          <w:szCs w:val="20"/>
        </w:rPr>
        <w:t>ny content or material</w:t>
      </w:r>
      <w:r w:rsidR="00E11313" w:rsidRPr="007046FF">
        <w:rPr>
          <w:rFonts w:ascii="Open Sans" w:hAnsi="Open Sans" w:cs="Open Sans"/>
          <w:sz w:val="20"/>
          <w:szCs w:val="20"/>
        </w:rPr>
        <w:t xml:space="preserve"> provided by third parties</w:t>
      </w:r>
      <w:r w:rsidR="00DF2636" w:rsidRPr="007046FF">
        <w:rPr>
          <w:rFonts w:ascii="Open Sans" w:hAnsi="Open Sans" w:cs="Open Sans"/>
          <w:sz w:val="20"/>
          <w:szCs w:val="20"/>
        </w:rPr>
        <w:t>.</w:t>
      </w:r>
    </w:p>
    <w:p w14:paraId="7E0E5FEA" w14:textId="50F89DA8" w:rsidR="00191E64" w:rsidRPr="007046FF" w:rsidRDefault="00E11313" w:rsidP="007046FF">
      <w:pPr>
        <w:ind w:left="60"/>
        <w:rPr>
          <w:rFonts w:ascii="Open Sans" w:hAnsi="Open Sans" w:cs="Open Sans"/>
          <w:sz w:val="20"/>
          <w:szCs w:val="20"/>
        </w:rPr>
      </w:pPr>
      <w:r w:rsidRPr="007046FF">
        <w:rPr>
          <w:rFonts w:ascii="Open Sans" w:hAnsi="Open Sans" w:cs="Open Sans"/>
          <w:sz w:val="20"/>
          <w:szCs w:val="20"/>
        </w:rPr>
        <w:t>The details of the relevant licence conditions are available on the</w:t>
      </w:r>
      <w:r w:rsidR="00E83B02" w:rsidRPr="007046FF">
        <w:rPr>
          <w:rFonts w:ascii="Open Sans" w:hAnsi="Open Sans" w:cs="Open Sans"/>
          <w:sz w:val="20"/>
          <w:szCs w:val="20"/>
        </w:rPr>
        <w:t xml:space="preserve"> Creative Commons website, as is the full </w:t>
      </w:r>
      <w:r w:rsidR="004B3D55" w:rsidRPr="007046FF">
        <w:rPr>
          <w:rFonts w:ascii="Open Sans" w:hAnsi="Open Sans" w:cs="Open Sans"/>
          <w:sz w:val="20"/>
          <w:szCs w:val="20"/>
        </w:rPr>
        <w:t>legal code for the CC BY 3.0 AU licence</w:t>
      </w:r>
      <w:r w:rsidR="004929A4" w:rsidRPr="007046FF">
        <w:rPr>
          <w:rFonts w:ascii="Open Sans" w:hAnsi="Open Sans" w:cs="Open Sans"/>
          <w:sz w:val="20"/>
          <w:szCs w:val="20"/>
        </w:rPr>
        <w:t xml:space="preserve">. </w:t>
      </w:r>
      <w:r w:rsidRPr="007046FF">
        <w:rPr>
          <w:rFonts w:ascii="Open Sans" w:hAnsi="Open Sans" w:cs="Open Sans"/>
          <w:sz w:val="20"/>
          <w:szCs w:val="20"/>
        </w:rPr>
        <w:t xml:space="preserve"> </w:t>
      </w:r>
    </w:p>
    <w:p w14:paraId="08829DCE" w14:textId="77777777" w:rsidR="00191E64" w:rsidRPr="007046FF" w:rsidRDefault="00191E64" w:rsidP="00191E64">
      <w:pPr>
        <w:rPr>
          <w:rFonts w:ascii="Open Sans" w:hAnsi="Open Sans" w:cs="Open Sans"/>
          <w:sz w:val="20"/>
          <w:szCs w:val="20"/>
        </w:rPr>
      </w:pPr>
      <w:r w:rsidRPr="007046FF">
        <w:rPr>
          <w:rFonts w:ascii="Open Sans" w:hAnsi="Open Sans" w:cs="Open Sans"/>
          <w:noProof/>
          <w:sz w:val="20"/>
          <w:szCs w:val="20"/>
          <w:lang w:val="en-US" w:eastAsia="en-US"/>
        </w:rPr>
        <w:drawing>
          <wp:inline distT="0" distB="0" distL="0" distR="0" wp14:anchorId="4C78854E" wp14:editId="0F304B2A">
            <wp:extent cx="1011061" cy="360000"/>
            <wp:effectExtent l="0" t="0" r="0" b="0"/>
            <wp:docPr id="3" name="Picture 3" descr="cid:image003.jpg@01CE1A65.17DB25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cid:image003.jpg@01CE1A65.17DB2520"/>
                    <pic:cNvPicPr>
                      <a:picLocks noChangeAspect="1" noChangeArrowheads="1"/>
                    </pic:cNvPicPr>
                  </pic:nvPicPr>
                  <pic:blipFill>
                    <a:blip r:embed="rId18" r:link="rId19" cstate="print">
                      <a:extLst>
                        <a:ext uri="{28A0092B-C50C-407E-A947-70E740481C1C}">
                          <a14:useLocalDpi xmlns:a14="http://schemas.microsoft.com/office/drawing/2010/main" val="0"/>
                        </a:ext>
                      </a:extLst>
                    </a:blip>
                    <a:srcRect/>
                    <a:stretch>
                      <a:fillRect/>
                    </a:stretch>
                  </pic:blipFill>
                  <pic:spPr bwMode="auto">
                    <a:xfrm>
                      <a:off x="0" y="0"/>
                      <a:ext cx="1011061" cy="360000"/>
                    </a:xfrm>
                    <a:prstGeom prst="rect">
                      <a:avLst/>
                    </a:prstGeom>
                    <a:noFill/>
                    <a:ln>
                      <a:noFill/>
                    </a:ln>
                    <a:extLst>
                      <a:ext uri="{FAA26D3D-D897-4be2-8F04-BA451C77F1D7}">
                        <ma14:placeholderFlag xmlns:a14="http://schemas.microsoft.com/office/drawing/2010/main" xmlns:arto="http://schemas.microsoft.com/office/word/2006/arto" xmlns:ma14="http://schemas.microsoft.com/office/mac/drawingml/2011/main" xmlns:w="http://schemas.openxmlformats.org/wordprocessingml/2006/main" xmlns:w10="urn:schemas-microsoft-com:office:word" xmlns:v="urn:schemas-microsoft-com:vml" xmlns:o="urn:schemas-microsoft-com:office:office" xmlns:mv="urn:schemas-microsoft-com:mac:vml" xmlns:mo="http://schemas.microsoft.com/office/mac/office/2008/main" xmlns=""/>
                      </a:ext>
                    </a:extLst>
                  </pic:spPr>
                </pic:pic>
              </a:graphicData>
            </a:graphic>
          </wp:inline>
        </w:drawing>
      </w:r>
    </w:p>
    <w:p w14:paraId="25F896E5" w14:textId="77777777" w:rsidR="00EF047F" w:rsidRPr="007046FF" w:rsidRDefault="00EF047F" w:rsidP="2D4F568E">
      <w:pPr>
        <w:jc w:val="right"/>
        <w:rPr>
          <w:rFonts w:ascii="Open Sans" w:hAnsi="Open Sans" w:cs="Open Sans"/>
          <w:b/>
          <w:bCs/>
          <w:sz w:val="20"/>
          <w:szCs w:val="20"/>
        </w:rPr>
      </w:pPr>
      <w:bookmarkStart w:id="2" w:name="_Toc355100894"/>
      <w:bookmarkStart w:id="3" w:name="_Toc355363536"/>
      <w:bookmarkStart w:id="4" w:name="_Toc355952709"/>
      <w:bookmarkEnd w:id="1"/>
      <w:r w:rsidRPr="007046FF">
        <w:rPr>
          <w:rFonts w:ascii="Open Sans" w:hAnsi="Open Sans" w:cs="Open Sans"/>
          <w:b/>
          <w:bCs/>
          <w:sz w:val="20"/>
          <w:szCs w:val="20"/>
        </w:rPr>
        <w:t>Attribution</w:t>
      </w:r>
    </w:p>
    <w:p w14:paraId="2F200877" w14:textId="546A6B76" w:rsidR="000B0DBA" w:rsidRPr="007046FF" w:rsidRDefault="008E78B5" w:rsidP="000B0DBA">
      <w:pPr>
        <w:rPr>
          <w:rFonts w:ascii="Open Sans" w:hAnsi="Open Sans" w:cs="Open Sans"/>
          <w:sz w:val="20"/>
          <w:szCs w:val="20"/>
        </w:rPr>
      </w:pPr>
      <w:r>
        <w:rPr>
          <w:rFonts w:ascii="Open Sans" w:hAnsi="Open Sans" w:cs="Open Sans"/>
          <w:sz w:val="20"/>
          <w:szCs w:val="20"/>
        </w:rPr>
        <w:t xml:space="preserve">Material obtained </w:t>
      </w:r>
      <w:r w:rsidR="005078F7">
        <w:rPr>
          <w:rFonts w:ascii="Open Sans" w:hAnsi="Open Sans" w:cs="Open Sans"/>
          <w:sz w:val="20"/>
          <w:szCs w:val="20"/>
        </w:rPr>
        <w:t xml:space="preserve">from this publication is to be attributed to the Australian Human Rights Commission </w:t>
      </w:r>
      <w:r w:rsidR="00B203A7">
        <w:rPr>
          <w:rFonts w:ascii="Open Sans" w:hAnsi="Open Sans" w:cs="Open Sans"/>
          <w:sz w:val="20"/>
          <w:szCs w:val="20"/>
        </w:rPr>
        <w:t xml:space="preserve">with the following copyright </w:t>
      </w:r>
      <w:r w:rsidR="004F2260">
        <w:rPr>
          <w:rFonts w:ascii="Open Sans" w:hAnsi="Open Sans" w:cs="Open Sans"/>
          <w:sz w:val="20"/>
          <w:szCs w:val="20"/>
        </w:rPr>
        <w:t xml:space="preserve">notice: </w:t>
      </w:r>
      <w:r w:rsidR="000B0DBA" w:rsidRPr="007046FF">
        <w:rPr>
          <w:rFonts w:ascii="Open Sans" w:hAnsi="Open Sans" w:cs="Open Sans"/>
          <w:sz w:val="20"/>
          <w:szCs w:val="20"/>
        </w:rPr>
        <w:t>© Australian Human Rights Commission 20</w:t>
      </w:r>
      <w:r w:rsidR="00E22094" w:rsidRPr="007046FF">
        <w:rPr>
          <w:rFonts w:ascii="Open Sans" w:hAnsi="Open Sans" w:cs="Open Sans"/>
          <w:sz w:val="20"/>
          <w:szCs w:val="20"/>
        </w:rPr>
        <w:t>20</w:t>
      </w:r>
      <w:r w:rsidR="000B0DBA" w:rsidRPr="007046FF">
        <w:rPr>
          <w:rFonts w:ascii="Open Sans" w:hAnsi="Open Sans" w:cs="Open Sans"/>
          <w:sz w:val="20"/>
          <w:szCs w:val="20"/>
        </w:rPr>
        <w:t xml:space="preserve">. </w:t>
      </w:r>
    </w:p>
    <w:p w14:paraId="7AF1866F" w14:textId="11A97ABE" w:rsidR="000B0DBA" w:rsidRPr="007046FF" w:rsidRDefault="000B0DBA" w:rsidP="000B0DBA">
      <w:pPr>
        <w:rPr>
          <w:rFonts w:ascii="Open Sans" w:hAnsi="Open Sans" w:cs="Open Sans"/>
          <w:b/>
          <w:sz w:val="20"/>
          <w:szCs w:val="20"/>
        </w:rPr>
      </w:pPr>
      <w:r w:rsidRPr="007046FF">
        <w:rPr>
          <w:rFonts w:ascii="Open Sans" w:hAnsi="Open Sans" w:cs="Open Sans"/>
          <w:b/>
          <w:sz w:val="20"/>
          <w:szCs w:val="20"/>
        </w:rPr>
        <w:t>What does the Children’s Rights Report 201</w:t>
      </w:r>
      <w:r w:rsidR="00E22094" w:rsidRPr="007046FF">
        <w:rPr>
          <w:rFonts w:ascii="Open Sans" w:hAnsi="Open Sans" w:cs="Open Sans"/>
          <w:b/>
          <w:sz w:val="20"/>
          <w:szCs w:val="20"/>
        </w:rPr>
        <w:t xml:space="preserve">9 </w:t>
      </w:r>
      <w:r w:rsidRPr="007046FF">
        <w:rPr>
          <w:rFonts w:ascii="Open Sans" w:hAnsi="Open Sans" w:cs="Open Sans"/>
          <w:b/>
          <w:sz w:val="20"/>
          <w:szCs w:val="20"/>
        </w:rPr>
        <w:t xml:space="preserve">say? </w:t>
      </w:r>
      <w:r w:rsidR="0013484D">
        <w:rPr>
          <w:rFonts w:ascii="Open Sans" w:hAnsi="Open Sans" w:cs="Open Sans"/>
          <w:b/>
          <w:sz w:val="20"/>
          <w:szCs w:val="20"/>
        </w:rPr>
        <w:t>For children and young people</w:t>
      </w:r>
    </w:p>
    <w:p w14:paraId="296AA048" w14:textId="752B2E8B" w:rsidR="000B0DBA" w:rsidRPr="007046FF" w:rsidRDefault="000B0DBA" w:rsidP="000B0DBA">
      <w:pPr>
        <w:rPr>
          <w:rFonts w:ascii="Open Sans" w:hAnsi="Open Sans" w:cs="Open Sans"/>
          <w:sz w:val="20"/>
          <w:szCs w:val="20"/>
        </w:rPr>
      </w:pPr>
      <w:r w:rsidRPr="007046FF">
        <w:rPr>
          <w:rFonts w:ascii="Open Sans" w:hAnsi="Open Sans" w:cs="Open Sans"/>
          <w:sz w:val="20"/>
          <w:szCs w:val="20"/>
        </w:rPr>
        <w:t>ISSN 220</w:t>
      </w:r>
      <w:r w:rsidR="007839B7">
        <w:rPr>
          <w:rFonts w:ascii="Open Sans" w:hAnsi="Open Sans" w:cs="Open Sans"/>
          <w:sz w:val="20"/>
          <w:szCs w:val="20"/>
        </w:rPr>
        <w:t>4</w:t>
      </w:r>
      <w:r w:rsidRPr="007046FF">
        <w:rPr>
          <w:rFonts w:ascii="Open Sans" w:hAnsi="Open Sans" w:cs="Open Sans"/>
          <w:sz w:val="20"/>
          <w:szCs w:val="20"/>
        </w:rPr>
        <w:t>-</w:t>
      </w:r>
      <w:r w:rsidR="00DB4CB3">
        <w:rPr>
          <w:rFonts w:ascii="Open Sans" w:hAnsi="Open Sans" w:cs="Open Sans"/>
          <w:sz w:val="20"/>
          <w:szCs w:val="20"/>
        </w:rPr>
        <w:t>115X</w:t>
      </w:r>
      <w:r w:rsidRPr="007046FF">
        <w:rPr>
          <w:rFonts w:ascii="Open Sans" w:hAnsi="Open Sans" w:cs="Open Sans"/>
          <w:sz w:val="20"/>
          <w:szCs w:val="20"/>
        </w:rPr>
        <w:t xml:space="preserve"> (Print)</w:t>
      </w:r>
      <w:r w:rsidRPr="007046FF">
        <w:rPr>
          <w:rFonts w:ascii="Open Sans" w:hAnsi="Open Sans" w:cs="Open Sans"/>
          <w:sz w:val="20"/>
          <w:szCs w:val="20"/>
        </w:rPr>
        <w:br/>
        <w:t>ISSN 2204-11</w:t>
      </w:r>
      <w:r w:rsidR="00D50062">
        <w:rPr>
          <w:rFonts w:ascii="Open Sans" w:hAnsi="Open Sans" w:cs="Open Sans"/>
          <w:sz w:val="20"/>
          <w:szCs w:val="20"/>
        </w:rPr>
        <w:t>41</w:t>
      </w:r>
      <w:r w:rsidRPr="007046FF">
        <w:rPr>
          <w:rFonts w:ascii="Open Sans" w:hAnsi="Open Sans" w:cs="Open Sans"/>
          <w:sz w:val="20"/>
          <w:szCs w:val="20"/>
        </w:rPr>
        <w:t xml:space="preserve"> (Online)</w:t>
      </w:r>
    </w:p>
    <w:p w14:paraId="7BB243A6" w14:textId="088C8A3B" w:rsidR="00BE69B7" w:rsidRDefault="008838A3" w:rsidP="000B0DBA">
      <w:pPr>
        <w:rPr>
          <w:rFonts w:ascii="Open Sans" w:hAnsi="Open Sans" w:cs="Open Sans"/>
          <w:bCs/>
          <w:sz w:val="20"/>
          <w:szCs w:val="20"/>
        </w:rPr>
      </w:pPr>
      <w:r>
        <w:rPr>
          <w:rFonts w:ascii="Open Sans" w:hAnsi="Open Sans" w:cs="Open Sans"/>
          <w:b/>
          <w:sz w:val="20"/>
          <w:szCs w:val="20"/>
        </w:rPr>
        <w:t>Design and layout</w:t>
      </w:r>
      <w:r w:rsidR="00432E30">
        <w:rPr>
          <w:rFonts w:ascii="Open Sans" w:hAnsi="Open Sans" w:cs="Open Sans"/>
          <w:b/>
          <w:sz w:val="20"/>
          <w:szCs w:val="20"/>
        </w:rPr>
        <w:t xml:space="preserve"> </w:t>
      </w:r>
      <w:r>
        <w:rPr>
          <w:rFonts w:ascii="Open Sans" w:hAnsi="Open Sans" w:cs="Open Sans"/>
          <w:bCs/>
          <w:sz w:val="20"/>
          <w:szCs w:val="20"/>
        </w:rPr>
        <w:t>Lisa Thom</w:t>
      </w:r>
      <w:r w:rsidR="00BE69B7">
        <w:rPr>
          <w:rFonts w:ascii="Open Sans" w:hAnsi="Open Sans" w:cs="Open Sans"/>
          <w:bCs/>
          <w:sz w:val="20"/>
          <w:szCs w:val="20"/>
        </w:rPr>
        <w:t>pson, JAG Designs</w:t>
      </w:r>
    </w:p>
    <w:p w14:paraId="129FA844" w14:textId="5D6F0D67" w:rsidR="00432E30" w:rsidRDefault="00432E30" w:rsidP="000B0DBA">
      <w:pPr>
        <w:rPr>
          <w:rFonts w:ascii="Open Sans" w:hAnsi="Open Sans" w:cs="Open Sans"/>
          <w:bCs/>
          <w:sz w:val="20"/>
          <w:szCs w:val="20"/>
        </w:rPr>
      </w:pPr>
      <w:r w:rsidRPr="007046FF">
        <w:rPr>
          <w:rFonts w:ascii="Open Sans" w:hAnsi="Open Sans" w:cs="Open Sans"/>
          <w:b/>
          <w:sz w:val="20"/>
          <w:szCs w:val="20"/>
        </w:rPr>
        <w:t xml:space="preserve">Printing </w:t>
      </w:r>
      <w:r w:rsidR="00B57F9D" w:rsidRPr="007046FF">
        <w:rPr>
          <w:rFonts w:ascii="Open Sans" w:hAnsi="Open Sans" w:cs="Open Sans"/>
          <w:bCs/>
          <w:sz w:val="20"/>
          <w:szCs w:val="20"/>
        </w:rPr>
        <w:t>Centrum</w:t>
      </w:r>
    </w:p>
    <w:p w14:paraId="08620B41" w14:textId="4C798220" w:rsidR="00294492" w:rsidRPr="007046FF" w:rsidRDefault="00294492" w:rsidP="000B0DBA">
      <w:pPr>
        <w:rPr>
          <w:rFonts w:ascii="Open Sans" w:hAnsi="Open Sans" w:cs="Open Sans"/>
          <w:b/>
          <w:sz w:val="20"/>
          <w:szCs w:val="20"/>
        </w:rPr>
      </w:pPr>
      <w:r w:rsidRPr="007046FF">
        <w:rPr>
          <w:rFonts w:ascii="Open Sans" w:hAnsi="Open Sans" w:cs="Open Sans"/>
          <w:b/>
          <w:sz w:val="20"/>
          <w:szCs w:val="20"/>
        </w:rPr>
        <w:t>Cover</w:t>
      </w:r>
      <w:r w:rsidR="000F44B1">
        <w:rPr>
          <w:rFonts w:ascii="Open Sans" w:hAnsi="Open Sans" w:cs="Open Sans"/>
          <w:b/>
          <w:sz w:val="20"/>
          <w:szCs w:val="20"/>
        </w:rPr>
        <w:t xml:space="preserve"> image</w:t>
      </w:r>
      <w:r w:rsidR="007D6E7F">
        <w:rPr>
          <w:rFonts w:ascii="Open Sans" w:hAnsi="Open Sans" w:cs="Open Sans"/>
          <w:b/>
          <w:sz w:val="20"/>
          <w:szCs w:val="20"/>
        </w:rPr>
        <w:t xml:space="preserve"> </w:t>
      </w:r>
      <w:r w:rsidR="007D6E7F">
        <w:rPr>
          <w:rFonts w:ascii="Open Sans" w:hAnsi="Open Sans" w:cs="Open Sans"/>
          <w:bCs/>
          <w:sz w:val="20"/>
          <w:szCs w:val="20"/>
        </w:rPr>
        <w:t>Three students participating in a consultation with the National Children’s Commission</w:t>
      </w:r>
      <w:r w:rsidR="00CE354E">
        <w:rPr>
          <w:rFonts w:ascii="Open Sans" w:hAnsi="Open Sans" w:cs="Open Sans"/>
          <w:bCs/>
          <w:sz w:val="20"/>
          <w:szCs w:val="20"/>
        </w:rPr>
        <w:t>er, taken by Sarah Bamford (Communications Team, Australian Human Rights Commission)</w:t>
      </w:r>
    </w:p>
    <w:p w14:paraId="2D70FFD5" w14:textId="5C170F49" w:rsidR="000B0DBA" w:rsidRPr="007046FF" w:rsidRDefault="000B0DBA" w:rsidP="000B0DBA">
      <w:pPr>
        <w:rPr>
          <w:rFonts w:ascii="Open Sans" w:hAnsi="Open Sans" w:cs="Open Sans"/>
          <w:b/>
          <w:sz w:val="20"/>
          <w:szCs w:val="20"/>
        </w:rPr>
      </w:pPr>
      <w:r w:rsidRPr="007046FF">
        <w:rPr>
          <w:rFonts w:ascii="Open Sans" w:hAnsi="Open Sans" w:cs="Open Sans"/>
          <w:b/>
          <w:sz w:val="20"/>
          <w:szCs w:val="20"/>
        </w:rPr>
        <w:t>Electronic Format</w:t>
      </w:r>
    </w:p>
    <w:p w14:paraId="63134E4A" w14:textId="77777777" w:rsidR="000B0DBA" w:rsidRPr="007046FF" w:rsidRDefault="000B0DBA" w:rsidP="000B0DBA">
      <w:pPr>
        <w:rPr>
          <w:rFonts w:ascii="Open Sans" w:hAnsi="Open Sans" w:cs="Open Sans"/>
          <w:sz w:val="20"/>
          <w:szCs w:val="20"/>
        </w:rPr>
      </w:pPr>
      <w:r w:rsidRPr="007046FF">
        <w:rPr>
          <w:rFonts w:ascii="Open Sans" w:hAnsi="Open Sans" w:cs="Open Sans"/>
          <w:sz w:val="20"/>
          <w:szCs w:val="20"/>
        </w:rPr>
        <w:t xml:space="preserve">This publication can be found in electronic format on the Australian Human Rights Commission’s website at </w:t>
      </w:r>
      <w:hyperlink r:id="rId20" w:history="1">
        <w:r w:rsidRPr="007046FF">
          <w:rPr>
            <w:rStyle w:val="Hyperlink"/>
            <w:rFonts w:ascii="Open Sans" w:hAnsi="Open Sans" w:cs="Open Sans"/>
            <w:sz w:val="20"/>
            <w:szCs w:val="20"/>
          </w:rPr>
          <w:t>www.humanrights.gov.au/about/publications/</w:t>
        </w:r>
      </w:hyperlink>
      <w:r w:rsidRPr="007046FF">
        <w:rPr>
          <w:rFonts w:ascii="Open Sans" w:hAnsi="Open Sans" w:cs="Open Sans"/>
          <w:sz w:val="20"/>
          <w:szCs w:val="20"/>
        </w:rPr>
        <w:t>.</w:t>
      </w:r>
    </w:p>
    <w:p w14:paraId="76AF6AC2" w14:textId="77777777" w:rsidR="000B0DBA" w:rsidRPr="007046FF" w:rsidRDefault="000B0DBA" w:rsidP="000B0DBA">
      <w:pPr>
        <w:rPr>
          <w:rFonts w:ascii="Open Sans" w:hAnsi="Open Sans" w:cs="Open Sans"/>
          <w:b/>
          <w:sz w:val="20"/>
          <w:szCs w:val="20"/>
        </w:rPr>
      </w:pPr>
      <w:r w:rsidRPr="007046FF">
        <w:rPr>
          <w:rFonts w:ascii="Open Sans" w:hAnsi="Open Sans" w:cs="Open Sans"/>
          <w:b/>
          <w:sz w:val="20"/>
          <w:szCs w:val="20"/>
        </w:rPr>
        <w:t>Contact details</w:t>
      </w:r>
    </w:p>
    <w:p w14:paraId="12C00E24" w14:textId="66DE1E19" w:rsidR="00076ABF" w:rsidRPr="007046FF" w:rsidRDefault="000B0DBA" w:rsidP="00BE1FEE">
      <w:pPr>
        <w:rPr>
          <w:rFonts w:ascii="Open Sans" w:hAnsi="Open Sans" w:cs="Open Sans"/>
          <w:b/>
          <w:bCs/>
          <w:sz w:val="20"/>
          <w:szCs w:val="20"/>
        </w:rPr>
      </w:pPr>
      <w:r w:rsidRPr="007046FF">
        <w:rPr>
          <w:rFonts w:ascii="Open Sans" w:hAnsi="Open Sans" w:cs="Open Sans"/>
          <w:sz w:val="20"/>
          <w:szCs w:val="20"/>
        </w:rPr>
        <w:t xml:space="preserve">For further information about the Australian Human Rights Commission </w:t>
      </w:r>
      <w:r w:rsidR="00F67C05">
        <w:rPr>
          <w:rFonts w:ascii="Open Sans" w:hAnsi="Open Sans" w:cs="Open Sans"/>
          <w:sz w:val="20"/>
          <w:szCs w:val="20"/>
        </w:rPr>
        <w:t xml:space="preserve">please visit </w:t>
      </w:r>
      <w:hyperlink r:id="rId21" w:history="1">
        <w:r w:rsidR="008F1AF4" w:rsidRPr="00837AD6">
          <w:rPr>
            <w:rStyle w:val="Hyperlink"/>
            <w:rFonts w:ascii="Open Sans" w:hAnsi="Open Sans" w:cs="Open Sans"/>
            <w:sz w:val="20"/>
            <w:szCs w:val="20"/>
          </w:rPr>
          <w:t>www.humanrights.gov.au</w:t>
        </w:r>
      </w:hyperlink>
      <w:r w:rsidR="008F1AF4">
        <w:rPr>
          <w:rFonts w:ascii="Open Sans" w:hAnsi="Open Sans" w:cs="Open Sans"/>
          <w:sz w:val="20"/>
          <w:szCs w:val="20"/>
        </w:rPr>
        <w:t xml:space="preserve"> or email </w:t>
      </w:r>
      <w:hyperlink r:id="rId22" w:history="1">
        <w:r w:rsidR="009B5C05" w:rsidRPr="00837AD6">
          <w:rPr>
            <w:rStyle w:val="Hyperlink"/>
            <w:rFonts w:ascii="Open Sans" w:hAnsi="Open Sans" w:cs="Open Sans"/>
            <w:sz w:val="20"/>
            <w:szCs w:val="20"/>
          </w:rPr>
          <w:t>kids@humanrights.gov.au</w:t>
        </w:r>
      </w:hyperlink>
      <w:r w:rsidR="009B5C05">
        <w:rPr>
          <w:rFonts w:ascii="Open Sans" w:hAnsi="Open Sans" w:cs="Open Sans"/>
          <w:sz w:val="20"/>
          <w:szCs w:val="20"/>
        </w:rPr>
        <w:t xml:space="preserve">. </w:t>
      </w:r>
      <w:r w:rsidR="00076ABF" w:rsidRPr="007046FF">
        <w:rPr>
          <w:rFonts w:ascii="Open Sans" w:hAnsi="Open Sans" w:cs="Open Sans"/>
          <w:sz w:val="20"/>
          <w:szCs w:val="20"/>
        </w:rPr>
        <w:br w:type="page"/>
      </w:r>
    </w:p>
    <w:bookmarkEnd w:id="2"/>
    <w:bookmarkEnd w:id="3"/>
    <w:bookmarkEnd w:id="4"/>
    <w:p w14:paraId="6CEB330C" w14:textId="77777777" w:rsidR="00191E64" w:rsidRPr="0078529A" w:rsidRDefault="00191E64" w:rsidP="00F96D5C">
      <w:pPr>
        <w:pStyle w:val="Heading1"/>
        <w:rPr>
          <w:rFonts w:ascii="Open Sans" w:hAnsi="Open Sans" w:cs="Open Sans"/>
          <w:sz w:val="32"/>
          <w:szCs w:val="32"/>
        </w:rPr>
      </w:pPr>
      <w:r w:rsidRPr="0078529A">
        <w:rPr>
          <w:rFonts w:ascii="Open Sans" w:hAnsi="Open Sans" w:cs="Open Sans"/>
          <w:sz w:val="32"/>
          <w:szCs w:val="32"/>
        </w:rPr>
        <w:t>Hi!</w:t>
      </w:r>
    </w:p>
    <w:p w14:paraId="16124780" w14:textId="77777777" w:rsidR="00191E64" w:rsidRPr="007046FF" w:rsidRDefault="00191E64" w:rsidP="00191E64">
      <w:pPr>
        <w:rPr>
          <w:rFonts w:ascii="Open Sans" w:hAnsi="Open Sans" w:cs="Open Sans"/>
        </w:rPr>
      </w:pPr>
      <w:r w:rsidRPr="007046FF">
        <w:rPr>
          <w:rFonts w:ascii="Open Sans" w:hAnsi="Open Sans" w:cs="Open Sans"/>
        </w:rPr>
        <w:t xml:space="preserve">I’m Megan Mitchell, the National Children’s Commissioner. </w:t>
      </w:r>
    </w:p>
    <w:p w14:paraId="19FCCF07" w14:textId="65E0F3AA" w:rsidR="000B0DBA" w:rsidRPr="007046FF" w:rsidRDefault="000B0DBA" w:rsidP="000B0DBA">
      <w:pPr>
        <w:rPr>
          <w:rFonts w:ascii="Open Sans" w:hAnsi="Open Sans" w:cs="Open Sans"/>
        </w:rPr>
      </w:pPr>
      <w:r w:rsidRPr="007046FF">
        <w:rPr>
          <w:rFonts w:ascii="Open Sans" w:hAnsi="Open Sans" w:cs="Open Sans"/>
        </w:rPr>
        <w:t>My job is to protect the rights of all children in Australia and make sure you get the help you need to be safe and healthy.</w:t>
      </w:r>
    </w:p>
    <w:p w14:paraId="129EF199" w14:textId="216F0C2A" w:rsidR="000B0DBA" w:rsidRPr="007046FF" w:rsidRDefault="00E22094" w:rsidP="000B0DBA">
      <w:pPr>
        <w:rPr>
          <w:rFonts w:ascii="Open Sans" w:hAnsi="Open Sans" w:cs="Open Sans"/>
        </w:rPr>
      </w:pPr>
      <w:r w:rsidRPr="007046FF">
        <w:rPr>
          <w:rFonts w:ascii="Open Sans" w:hAnsi="Open Sans" w:cs="Open Sans"/>
        </w:rPr>
        <w:t>In 2019 I</w:t>
      </w:r>
      <w:r w:rsidR="000B0DBA" w:rsidRPr="007046FF">
        <w:rPr>
          <w:rFonts w:ascii="Open Sans" w:hAnsi="Open Sans" w:cs="Open Sans"/>
        </w:rPr>
        <w:t xml:space="preserve"> wr</w:t>
      </w:r>
      <w:r w:rsidRPr="007046FF">
        <w:rPr>
          <w:rFonts w:ascii="Open Sans" w:hAnsi="Open Sans" w:cs="Open Sans"/>
        </w:rPr>
        <w:t>o</w:t>
      </w:r>
      <w:r w:rsidR="000B0DBA" w:rsidRPr="007046FF">
        <w:rPr>
          <w:rFonts w:ascii="Open Sans" w:hAnsi="Open Sans" w:cs="Open Sans"/>
        </w:rPr>
        <w:t xml:space="preserve">te a report to the Australian Government telling it how we can </w:t>
      </w:r>
      <w:r w:rsidR="00F024ED" w:rsidRPr="007046FF">
        <w:rPr>
          <w:rFonts w:ascii="Open Sans" w:hAnsi="Open Sans" w:cs="Open Sans"/>
        </w:rPr>
        <w:t xml:space="preserve">do a </w:t>
      </w:r>
      <w:r w:rsidR="000B0DBA" w:rsidRPr="007046FF">
        <w:rPr>
          <w:rFonts w:ascii="Open Sans" w:hAnsi="Open Sans" w:cs="Open Sans"/>
        </w:rPr>
        <w:t>better</w:t>
      </w:r>
      <w:r w:rsidR="00F024ED" w:rsidRPr="007046FF">
        <w:rPr>
          <w:rFonts w:ascii="Open Sans" w:hAnsi="Open Sans" w:cs="Open Sans"/>
        </w:rPr>
        <w:t xml:space="preserve"> job of</w:t>
      </w:r>
      <w:r w:rsidR="000B0DBA" w:rsidRPr="007046FF">
        <w:rPr>
          <w:rFonts w:ascii="Open Sans" w:hAnsi="Open Sans" w:cs="Open Sans"/>
        </w:rPr>
        <w:t xml:space="preserve"> look</w:t>
      </w:r>
      <w:r w:rsidR="00F024ED" w:rsidRPr="007046FF">
        <w:rPr>
          <w:rFonts w:ascii="Open Sans" w:hAnsi="Open Sans" w:cs="Open Sans"/>
        </w:rPr>
        <w:t>ing</w:t>
      </w:r>
      <w:r w:rsidR="000B0DBA" w:rsidRPr="007046FF">
        <w:rPr>
          <w:rFonts w:ascii="Open Sans" w:hAnsi="Open Sans" w:cs="Open Sans"/>
        </w:rPr>
        <w:t xml:space="preserve"> out for children</w:t>
      </w:r>
      <w:r w:rsidR="00775970">
        <w:rPr>
          <w:rFonts w:ascii="Open Sans" w:hAnsi="Open Sans" w:cs="Open Sans"/>
        </w:rPr>
        <w:t xml:space="preserve"> and young people</w:t>
      </w:r>
      <w:r w:rsidR="000B0DBA" w:rsidRPr="007046FF">
        <w:rPr>
          <w:rFonts w:ascii="Open Sans" w:hAnsi="Open Sans" w:cs="Open Sans"/>
        </w:rPr>
        <w:t xml:space="preserve">. </w:t>
      </w:r>
    </w:p>
    <w:p w14:paraId="3C22180A" w14:textId="1DE1CEB0" w:rsidR="008A2BAD" w:rsidRPr="007046FF" w:rsidRDefault="00F024ED" w:rsidP="008A2BAD">
      <w:pPr>
        <w:rPr>
          <w:rFonts w:ascii="Open Sans" w:hAnsi="Open Sans" w:cs="Open Sans"/>
          <w:b/>
          <w:bCs/>
        </w:rPr>
      </w:pPr>
      <w:r w:rsidRPr="007046FF">
        <w:rPr>
          <w:rFonts w:ascii="Open Sans" w:hAnsi="Open Sans" w:cs="Open Sans"/>
        </w:rPr>
        <w:t xml:space="preserve"> </w:t>
      </w:r>
      <w:r w:rsidR="0032377E">
        <w:rPr>
          <w:rFonts w:ascii="Open Sans" w:hAnsi="Open Sans" w:cs="Open Sans"/>
        </w:rPr>
        <w:t xml:space="preserve">You can </w:t>
      </w:r>
      <w:r w:rsidR="009D3107">
        <w:rPr>
          <w:rFonts w:ascii="Open Sans" w:hAnsi="Open Sans" w:cs="Open Sans"/>
        </w:rPr>
        <w:t>read t</w:t>
      </w:r>
      <w:r w:rsidR="000B0DBA" w:rsidRPr="007046FF">
        <w:rPr>
          <w:rFonts w:ascii="Open Sans" w:hAnsi="Open Sans" w:cs="Open Sans"/>
        </w:rPr>
        <w:t>he main things I said in</w:t>
      </w:r>
      <w:r w:rsidR="00E22094" w:rsidRPr="007046FF">
        <w:rPr>
          <w:rFonts w:ascii="Open Sans" w:hAnsi="Open Sans" w:cs="Open Sans"/>
        </w:rPr>
        <w:t xml:space="preserve"> the</w:t>
      </w:r>
      <w:r w:rsidR="000B0DBA" w:rsidRPr="007046FF">
        <w:rPr>
          <w:rFonts w:ascii="Open Sans" w:hAnsi="Open Sans" w:cs="Open Sans"/>
        </w:rPr>
        <w:t xml:space="preserve"> report</w:t>
      </w:r>
      <w:r w:rsidR="00561725" w:rsidRPr="007046FF">
        <w:rPr>
          <w:rFonts w:ascii="Open Sans" w:hAnsi="Open Sans" w:cs="Open Sans"/>
        </w:rPr>
        <w:t xml:space="preserve"> </w:t>
      </w:r>
      <w:r w:rsidR="00A41899" w:rsidRPr="007046FF">
        <w:rPr>
          <w:rFonts w:ascii="Open Sans" w:hAnsi="Open Sans" w:cs="Open Sans"/>
        </w:rPr>
        <w:t>here</w:t>
      </w:r>
      <w:r w:rsidR="000B0DBA" w:rsidRPr="007046FF">
        <w:rPr>
          <w:rFonts w:ascii="Open Sans" w:hAnsi="Open Sans" w:cs="Open Sans"/>
        </w:rPr>
        <w:t>.</w:t>
      </w:r>
      <w:r w:rsidR="008A2BAD" w:rsidRPr="007046FF">
        <w:rPr>
          <w:rFonts w:ascii="Open Sans" w:hAnsi="Open Sans" w:cs="Open Sans"/>
          <w:b/>
          <w:bCs/>
        </w:rPr>
        <w:t xml:space="preserve"> </w:t>
      </w:r>
    </w:p>
    <w:p w14:paraId="67915368" w14:textId="77777777" w:rsidR="00156D6A" w:rsidRDefault="00156D6A" w:rsidP="008A2BAD">
      <w:pPr>
        <w:rPr>
          <w:rFonts w:ascii="Open Sans" w:hAnsi="Open Sans" w:cs="Open Sans"/>
          <w:b/>
          <w:bCs/>
          <w:sz w:val="28"/>
          <w:szCs w:val="28"/>
        </w:rPr>
      </w:pPr>
    </w:p>
    <w:p w14:paraId="29B5C4FC" w14:textId="7429182C" w:rsidR="008A2BAD" w:rsidRPr="007046FF" w:rsidRDefault="008A2BAD" w:rsidP="008A2BAD">
      <w:pPr>
        <w:rPr>
          <w:rFonts w:ascii="Open Sans" w:hAnsi="Open Sans" w:cs="Open Sans"/>
          <w:b/>
          <w:bCs/>
          <w:sz w:val="28"/>
          <w:szCs w:val="28"/>
        </w:rPr>
      </w:pPr>
      <w:r w:rsidRPr="007046FF">
        <w:rPr>
          <w:rFonts w:ascii="Open Sans" w:hAnsi="Open Sans" w:cs="Open Sans"/>
          <w:b/>
          <w:bCs/>
          <w:sz w:val="28"/>
          <w:szCs w:val="28"/>
        </w:rPr>
        <w:t>Who are Australia’s children?</w:t>
      </w:r>
    </w:p>
    <w:p w14:paraId="12E31C7F" w14:textId="681EF66D" w:rsidR="008A2BAD" w:rsidRPr="007046FF" w:rsidRDefault="00872ED0" w:rsidP="008A2BAD">
      <w:pPr>
        <w:rPr>
          <w:rFonts w:ascii="Open Sans" w:hAnsi="Open Sans" w:cs="Open Sans"/>
        </w:rPr>
      </w:pPr>
      <w:r>
        <w:rPr>
          <w:rFonts w:ascii="Open Sans" w:hAnsi="Open Sans" w:cs="Open Sans"/>
        </w:rPr>
        <w:t>Did you know there</w:t>
      </w:r>
      <w:r w:rsidR="00E14FAC" w:rsidRPr="007046FF">
        <w:rPr>
          <w:rFonts w:ascii="Open Sans" w:hAnsi="Open Sans" w:cs="Open Sans"/>
        </w:rPr>
        <w:t xml:space="preserve"> are around </w:t>
      </w:r>
      <w:r w:rsidR="00E14FAC" w:rsidRPr="007046FF">
        <w:rPr>
          <w:rFonts w:ascii="Open Sans" w:hAnsi="Open Sans" w:cs="Open Sans"/>
          <w:sz w:val="32"/>
          <w:szCs w:val="32"/>
          <w14:textOutline w14:w="12700" w14:cap="flat" w14:cmpd="sng" w14:algn="ctr">
            <w14:solidFill>
              <w14:schemeClr w14:val="accent4"/>
            </w14:solidFill>
            <w14:prstDash w14:val="solid"/>
            <w14:round/>
          </w14:textOutline>
          <w14:textFill>
            <w14:gradFill>
              <w14:gsLst>
                <w14:gs w14:pos="0">
                  <w14:schemeClr w14:val="accent4"/>
                </w14:gs>
                <w14:gs w14:pos="4000">
                  <w14:schemeClr w14:val="accent4">
                    <w14:lumMod w14:val="60000"/>
                    <w14:lumOff w14:val="40000"/>
                  </w14:schemeClr>
                </w14:gs>
                <w14:gs w14:pos="87000">
                  <w14:schemeClr w14:val="accent4">
                    <w14:lumMod w14:val="20000"/>
                    <w14:lumOff w14:val="80000"/>
                  </w14:schemeClr>
                </w14:gs>
              </w14:gsLst>
              <w14:lin w14:ang="5400000" w14:scaled="0"/>
            </w14:gradFill>
          </w14:textFill>
        </w:rPr>
        <w:t>5.5 million</w:t>
      </w:r>
      <w:r w:rsidR="00E14FAC" w:rsidRPr="007046FF">
        <w:rPr>
          <w:rFonts w:ascii="Open Sans" w:hAnsi="Open Sans" w:cs="Open Sans"/>
          <w14:textOutline w14:w="12700" w14:cap="flat" w14:cmpd="sng" w14:algn="ctr">
            <w14:solidFill>
              <w14:schemeClr w14:val="accent4"/>
            </w14:solidFill>
            <w14:prstDash w14:val="solid"/>
            <w14:round/>
          </w14:textOutline>
          <w14:textFill>
            <w14:gradFill>
              <w14:gsLst>
                <w14:gs w14:pos="0">
                  <w14:schemeClr w14:val="accent4"/>
                </w14:gs>
                <w14:gs w14:pos="4000">
                  <w14:schemeClr w14:val="accent4">
                    <w14:lumMod w14:val="60000"/>
                    <w14:lumOff w14:val="40000"/>
                  </w14:schemeClr>
                </w14:gs>
                <w14:gs w14:pos="87000">
                  <w14:schemeClr w14:val="accent4">
                    <w14:lumMod w14:val="20000"/>
                    <w14:lumOff w14:val="80000"/>
                  </w14:schemeClr>
                </w14:gs>
              </w14:gsLst>
              <w14:lin w14:ang="5400000" w14:scaled="0"/>
            </w14:gradFill>
          </w14:textFill>
        </w:rPr>
        <w:t xml:space="preserve"> </w:t>
      </w:r>
      <w:r w:rsidR="00E14FAC" w:rsidRPr="007046FF">
        <w:rPr>
          <w:rFonts w:ascii="Open Sans" w:hAnsi="Open Sans" w:cs="Open Sans"/>
        </w:rPr>
        <w:t>children</w:t>
      </w:r>
      <w:r w:rsidR="007709B8">
        <w:rPr>
          <w:rFonts w:ascii="Open Sans" w:hAnsi="Open Sans" w:cs="Open Sans"/>
        </w:rPr>
        <w:t xml:space="preserve"> (everyone under 18</w:t>
      </w:r>
      <w:r w:rsidR="00F54C91">
        <w:rPr>
          <w:rFonts w:ascii="Open Sans" w:hAnsi="Open Sans" w:cs="Open Sans"/>
        </w:rPr>
        <w:t>)</w:t>
      </w:r>
      <w:r w:rsidR="00E14FAC" w:rsidRPr="007046FF">
        <w:rPr>
          <w:rFonts w:ascii="Open Sans" w:hAnsi="Open Sans" w:cs="Open Sans"/>
        </w:rPr>
        <w:t xml:space="preserve"> in Australia</w:t>
      </w:r>
      <w:r w:rsidR="003E4C0C">
        <w:rPr>
          <w:rFonts w:ascii="Open Sans" w:hAnsi="Open Sans" w:cs="Open Sans"/>
        </w:rPr>
        <w:t>?</w:t>
      </w:r>
    </w:p>
    <w:p w14:paraId="02DCDE43" w14:textId="6E47537B" w:rsidR="00E86084" w:rsidRPr="007046FF" w:rsidRDefault="00E14FAC" w:rsidP="008A2BAD">
      <w:pPr>
        <w:rPr>
          <w:rFonts w:ascii="Open Sans" w:hAnsi="Open Sans" w:cs="Open Sans"/>
        </w:rPr>
      </w:pPr>
      <w:r w:rsidRPr="007046FF">
        <w:rPr>
          <w:rFonts w:ascii="Open Sans" w:hAnsi="Open Sans" w:cs="Open Sans"/>
        </w:rPr>
        <w:t>That’s a lot of you!</w:t>
      </w:r>
    </w:p>
    <w:p w14:paraId="2E8D69CF" w14:textId="0B71C5D9" w:rsidR="00E14FAC" w:rsidRPr="007046FF" w:rsidRDefault="00E14FAC" w:rsidP="008A2BAD">
      <w:pPr>
        <w:rPr>
          <w:rFonts w:ascii="Open Sans" w:hAnsi="Open Sans" w:cs="Open Sans"/>
        </w:rPr>
      </w:pPr>
    </w:p>
    <w:p w14:paraId="7F47DCAB" w14:textId="526E8A4B" w:rsidR="00E14FAC" w:rsidRPr="007046FF" w:rsidRDefault="0050138B" w:rsidP="008A2BAD">
      <w:pPr>
        <w:rPr>
          <w:rFonts w:ascii="Open Sans" w:hAnsi="Open Sans" w:cs="Open Sans"/>
        </w:rPr>
      </w:pPr>
      <w:r w:rsidRPr="007046FF">
        <w:rPr>
          <w:rFonts w:ascii="Open Sans" w:hAnsi="Open Sans" w:cs="Open Sans"/>
        </w:rPr>
        <w:t>Most of yo</w:t>
      </w:r>
      <w:r w:rsidR="00680CD3" w:rsidRPr="007046FF">
        <w:rPr>
          <w:rFonts w:ascii="Open Sans" w:hAnsi="Open Sans" w:cs="Open Sans"/>
        </w:rPr>
        <w:t xml:space="preserve">u </w:t>
      </w:r>
      <w:r w:rsidR="00E14FAC" w:rsidRPr="007046FF">
        <w:rPr>
          <w:rFonts w:ascii="Open Sans" w:hAnsi="Open Sans" w:cs="Open Sans"/>
        </w:rPr>
        <w:t xml:space="preserve">live in </w:t>
      </w:r>
      <w:r w:rsidR="00573DAF">
        <w:rPr>
          <w:rFonts w:ascii="Open Sans" w:hAnsi="Open Sans" w:cs="Open Sans"/>
        </w:rPr>
        <w:t xml:space="preserve">large </w:t>
      </w:r>
      <w:r w:rsidR="00E14FAC" w:rsidRPr="007046FF">
        <w:rPr>
          <w:rFonts w:ascii="Open Sans" w:hAnsi="Open Sans" w:cs="Open Sans"/>
        </w:rPr>
        <w:t>cities</w:t>
      </w:r>
      <w:r w:rsidR="00680CD3" w:rsidRPr="007046FF">
        <w:rPr>
          <w:rFonts w:ascii="Open Sans" w:hAnsi="Open Sans" w:cs="Open Sans"/>
        </w:rPr>
        <w:t xml:space="preserve"> (7</w:t>
      </w:r>
      <w:r w:rsidR="00E9158F">
        <w:rPr>
          <w:rFonts w:ascii="Open Sans" w:hAnsi="Open Sans" w:cs="Open Sans"/>
        </w:rPr>
        <w:t>1</w:t>
      </w:r>
      <w:r w:rsidR="00680CD3" w:rsidRPr="007046FF">
        <w:rPr>
          <w:rFonts w:ascii="Open Sans" w:hAnsi="Open Sans" w:cs="Open Sans"/>
        </w:rPr>
        <w:t>%)</w:t>
      </w:r>
      <w:r w:rsidR="00E14FAC" w:rsidRPr="007046FF">
        <w:rPr>
          <w:rFonts w:ascii="Open Sans" w:hAnsi="Open Sans" w:cs="Open Sans"/>
        </w:rPr>
        <w:t xml:space="preserve">, </w:t>
      </w:r>
      <w:r w:rsidR="00680CD3" w:rsidRPr="007046FF">
        <w:rPr>
          <w:rFonts w:ascii="Open Sans" w:hAnsi="Open Sans" w:cs="Open Sans"/>
        </w:rPr>
        <w:t xml:space="preserve">some </w:t>
      </w:r>
      <w:proofErr w:type="gramStart"/>
      <w:r w:rsidR="00680CD3" w:rsidRPr="007046FF">
        <w:rPr>
          <w:rFonts w:ascii="Open Sans" w:hAnsi="Open Sans" w:cs="Open Sans"/>
        </w:rPr>
        <w:t>live in</w:t>
      </w:r>
      <w:proofErr w:type="gramEnd"/>
      <w:r w:rsidR="00680CD3" w:rsidRPr="007046FF">
        <w:rPr>
          <w:rFonts w:ascii="Open Sans" w:hAnsi="Open Sans" w:cs="Open Sans"/>
        </w:rPr>
        <w:t xml:space="preserve"> regional areas (</w:t>
      </w:r>
      <w:r w:rsidR="00E14FAC" w:rsidRPr="007046FF">
        <w:rPr>
          <w:rFonts w:ascii="Open Sans" w:hAnsi="Open Sans" w:cs="Open Sans"/>
        </w:rPr>
        <w:t>27%</w:t>
      </w:r>
      <w:r w:rsidR="00680CD3" w:rsidRPr="007046FF">
        <w:rPr>
          <w:rFonts w:ascii="Open Sans" w:hAnsi="Open Sans" w:cs="Open Sans"/>
        </w:rPr>
        <w:t>)</w:t>
      </w:r>
      <w:r w:rsidR="00C82E4F" w:rsidRPr="007046FF">
        <w:rPr>
          <w:rFonts w:ascii="Open Sans" w:hAnsi="Open Sans" w:cs="Open Sans"/>
        </w:rPr>
        <w:t xml:space="preserve"> and a small number</w:t>
      </w:r>
      <w:r w:rsidR="00063D99">
        <w:rPr>
          <w:rFonts w:ascii="Open Sans" w:hAnsi="Open Sans" w:cs="Open Sans"/>
        </w:rPr>
        <w:t xml:space="preserve"> of you</w:t>
      </w:r>
      <w:r w:rsidR="00C82E4F" w:rsidRPr="007046FF">
        <w:rPr>
          <w:rFonts w:ascii="Open Sans" w:hAnsi="Open Sans" w:cs="Open Sans"/>
        </w:rPr>
        <w:t xml:space="preserve"> live in remote places (</w:t>
      </w:r>
      <w:r w:rsidR="00E14FAC" w:rsidRPr="007046FF">
        <w:rPr>
          <w:rFonts w:ascii="Open Sans" w:hAnsi="Open Sans" w:cs="Open Sans"/>
        </w:rPr>
        <w:t>2%</w:t>
      </w:r>
      <w:r w:rsidR="00604A5B" w:rsidRPr="007046FF">
        <w:rPr>
          <w:rFonts w:ascii="Open Sans" w:hAnsi="Open Sans" w:cs="Open Sans"/>
        </w:rPr>
        <w:t>)</w:t>
      </w:r>
      <w:r w:rsidR="00E14FAC" w:rsidRPr="007046FF">
        <w:rPr>
          <w:rFonts w:ascii="Open Sans" w:hAnsi="Open Sans" w:cs="Open Sans"/>
        </w:rPr>
        <w:t xml:space="preserve">. </w:t>
      </w:r>
    </w:p>
    <w:p w14:paraId="515504F4" w14:textId="52970F2E" w:rsidR="00E14FAC" w:rsidRPr="007046FF" w:rsidRDefault="00E14FAC" w:rsidP="008A2BAD">
      <w:pPr>
        <w:rPr>
          <w:rFonts w:ascii="Open Sans" w:hAnsi="Open Sans" w:cs="Open Sans"/>
        </w:rPr>
      </w:pPr>
      <w:r w:rsidRPr="007046FF">
        <w:rPr>
          <w:rFonts w:ascii="Open Sans" w:hAnsi="Open Sans" w:cs="Open Sans"/>
        </w:rPr>
        <w:t>6% are Aboriginal and Torres Strait Islander children</w:t>
      </w:r>
      <w:r w:rsidR="00A46CB2" w:rsidRPr="007046FF">
        <w:rPr>
          <w:rFonts w:ascii="Open Sans" w:hAnsi="Open Sans" w:cs="Open Sans"/>
        </w:rPr>
        <w:t>.</w:t>
      </w:r>
    </w:p>
    <w:p w14:paraId="24F2C907" w14:textId="66BA0044" w:rsidR="00E14FAC" w:rsidRPr="007046FF" w:rsidRDefault="5E470DDF" w:rsidP="5E470DDF">
      <w:pPr>
        <w:rPr>
          <w:rFonts w:ascii="Open Sans" w:hAnsi="Open Sans" w:cs="Open Sans"/>
        </w:rPr>
      </w:pPr>
      <w:r w:rsidRPr="5E470DDF">
        <w:rPr>
          <w:rFonts w:ascii="Open Sans" w:hAnsi="Open Sans" w:cs="Open Sans"/>
        </w:rPr>
        <w:t xml:space="preserve">About 1 in 10 children and young people was born overseas. </w:t>
      </w:r>
      <w:r w:rsidR="00B92D65">
        <w:rPr>
          <w:rFonts w:ascii="Open Sans" w:hAnsi="Open Sans" w:cs="Open Sans"/>
        </w:rPr>
        <w:t>There are</w:t>
      </w:r>
      <w:r w:rsidRPr="5E470DDF">
        <w:rPr>
          <w:rFonts w:ascii="Open Sans" w:hAnsi="Open Sans" w:cs="Open Sans"/>
        </w:rPr>
        <w:t xml:space="preserve"> over 300 different languages are spoken in Australian homes.</w:t>
      </w:r>
    </w:p>
    <w:p w14:paraId="21FB168F" w14:textId="28DA6AB1" w:rsidR="000A44AE" w:rsidRPr="007046FF" w:rsidRDefault="5E470DDF" w:rsidP="5E470DDF">
      <w:pPr>
        <w:rPr>
          <w:rFonts w:ascii="Open Sans" w:hAnsi="Open Sans" w:cs="Open Sans"/>
        </w:rPr>
      </w:pPr>
      <w:r w:rsidRPr="5E470DDF">
        <w:rPr>
          <w:rFonts w:ascii="Open Sans" w:hAnsi="Open Sans" w:cs="Open Sans"/>
        </w:rPr>
        <w:t xml:space="preserve">Most children live with </w:t>
      </w:r>
      <w:r w:rsidR="00D47E74">
        <w:rPr>
          <w:rFonts w:ascii="Open Sans" w:hAnsi="Open Sans" w:cs="Open Sans"/>
        </w:rPr>
        <w:t xml:space="preserve">both </w:t>
      </w:r>
      <w:r w:rsidRPr="5E470DDF">
        <w:rPr>
          <w:rFonts w:ascii="Open Sans" w:hAnsi="Open Sans" w:cs="Open Sans"/>
        </w:rPr>
        <w:t>their parents, but quite a few live with one parent, and some live with other families.</w:t>
      </w:r>
      <w:r w:rsidR="00266FB4">
        <w:rPr>
          <w:rFonts w:ascii="Open Sans" w:hAnsi="Open Sans" w:cs="Open Sans"/>
        </w:rPr>
        <w:t xml:space="preserve"> </w:t>
      </w:r>
    </w:p>
    <w:p w14:paraId="2518C6AB" w14:textId="25420C94" w:rsidR="008A2BAD" w:rsidRDefault="000A44AE" w:rsidP="000B0DBA">
      <w:pPr>
        <w:rPr>
          <w:rFonts w:ascii="Open Sans" w:hAnsi="Open Sans" w:cs="Open Sans"/>
        </w:rPr>
      </w:pPr>
      <w:r w:rsidRPr="007046FF">
        <w:rPr>
          <w:rFonts w:ascii="Open Sans" w:hAnsi="Open Sans" w:cs="Open Sans"/>
        </w:rPr>
        <w:t>Around 4</w:t>
      </w:r>
      <w:r w:rsidR="00075881">
        <w:rPr>
          <w:rFonts w:ascii="Open Sans" w:hAnsi="Open Sans" w:cs="Open Sans"/>
        </w:rPr>
        <w:t>8</w:t>
      </w:r>
      <w:r w:rsidRPr="007046FF">
        <w:rPr>
          <w:rFonts w:ascii="Open Sans" w:hAnsi="Open Sans" w:cs="Open Sans"/>
        </w:rPr>
        <w:t xml:space="preserve">,000 children </w:t>
      </w:r>
      <w:r w:rsidR="004C5291">
        <w:rPr>
          <w:rFonts w:ascii="Open Sans" w:hAnsi="Open Sans" w:cs="Open Sans"/>
        </w:rPr>
        <w:t>can’t</w:t>
      </w:r>
      <w:r w:rsidRPr="007046FF">
        <w:rPr>
          <w:rFonts w:ascii="Open Sans" w:hAnsi="Open Sans" w:cs="Open Sans"/>
        </w:rPr>
        <w:t xml:space="preserve"> live with their </w:t>
      </w:r>
      <w:r w:rsidR="00E059FB" w:rsidRPr="007046FF">
        <w:rPr>
          <w:rFonts w:ascii="Open Sans" w:hAnsi="Open Sans" w:cs="Open Sans"/>
        </w:rPr>
        <w:t>parents</w:t>
      </w:r>
      <w:r w:rsidRPr="007046FF">
        <w:rPr>
          <w:rFonts w:ascii="Open Sans" w:hAnsi="Open Sans" w:cs="Open Sans"/>
        </w:rPr>
        <w:t xml:space="preserve"> and are living with relatives, foster carers or in residential care.</w:t>
      </w:r>
      <w:r w:rsidR="00674A7A" w:rsidRPr="007046FF">
        <w:rPr>
          <w:rFonts w:ascii="Open Sans" w:hAnsi="Open Sans" w:cs="Open Sans"/>
        </w:rPr>
        <w:t xml:space="preserve"> </w:t>
      </w:r>
      <w:r w:rsidR="00E059FB" w:rsidRPr="007046FF">
        <w:rPr>
          <w:rFonts w:ascii="Open Sans" w:hAnsi="Open Sans" w:cs="Open Sans"/>
        </w:rPr>
        <w:t>This is more than ever before.</w:t>
      </w:r>
    </w:p>
    <w:p w14:paraId="71E9482E" w14:textId="112E34A1" w:rsidR="00802008" w:rsidRPr="00802008" w:rsidRDefault="00802008" w:rsidP="000B0DBA">
      <w:pPr>
        <w:rPr>
          <w:rFonts w:ascii="Open Sans" w:hAnsi="Open Sans" w:cs="Open Sans"/>
        </w:rPr>
      </w:pPr>
      <w:r>
        <w:rPr>
          <w:rFonts w:ascii="Open Sans" w:hAnsi="Open Sans" w:cs="Open Sans"/>
        </w:rPr>
        <w:t xml:space="preserve">2% of you are </w:t>
      </w:r>
      <w:proofErr w:type="gramStart"/>
      <w:r>
        <w:rPr>
          <w:rFonts w:ascii="Open Sans" w:hAnsi="Open Sans" w:cs="Open Sans"/>
        </w:rPr>
        <w:t>0-4 year old</w:t>
      </w:r>
      <w:proofErr w:type="gramEnd"/>
      <w:r>
        <w:rPr>
          <w:rFonts w:ascii="Open Sans" w:hAnsi="Open Sans" w:cs="Open Sans"/>
        </w:rPr>
        <w:t xml:space="preserve">, 29% are 5-9 years old, </w:t>
      </w:r>
      <w:r w:rsidR="00794D69">
        <w:rPr>
          <w:rFonts w:ascii="Open Sans" w:hAnsi="Open Sans" w:cs="Open Sans"/>
        </w:rPr>
        <w:t xml:space="preserve">26% are 10-14 years old and 16% are 15-17 years old. </w:t>
      </w:r>
    </w:p>
    <w:p w14:paraId="2282B9E8" w14:textId="709D5DB2" w:rsidR="00191E64" w:rsidRPr="007046FF" w:rsidRDefault="00191E64" w:rsidP="00E43206">
      <w:pPr>
        <w:spacing w:before="0" w:after="0"/>
        <w:rPr>
          <w:rFonts w:ascii="Open Sans" w:hAnsi="Open Sans" w:cs="Open Sans"/>
          <w:b/>
          <w:bCs/>
          <w:sz w:val="32"/>
          <w:szCs w:val="32"/>
        </w:rPr>
      </w:pPr>
      <w:r w:rsidRPr="007046FF">
        <w:rPr>
          <w:rFonts w:ascii="Open Sans" w:hAnsi="Open Sans" w:cs="Open Sans"/>
          <w:b/>
          <w:bCs/>
          <w:sz w:val="32"/>
          <w:szCs w:val="32"/>
        </w:rPr>
        <w:t xml:space="preserve">Did you know that </w:t>
      </w:r>
      <w:r w:rsidR="000B0DBA" w:rsidRPr="007046FF">
        <w:rPr>
          <w:rFonts w:ascii="Open Sans" w:hAnsi="Open Sans" w:cs="Open Sans"/>
          <w:b/>
          <w:bCs/>
          <w:sz w:val="32"/>
          <w:szCs w:val="32"/>
        </w:rPr>
        <w:t>we all</w:t>
      </w:r>
      <w:r w:rsidRPr="007046FF">
        <w:rPr>
          <w:rFonts w:ascii="Open Sans" w:hAnsi="Open Sans" w:cs="Open Sans"/>
          <w:b/>
          <w:bCs/>
          <w:sz w:val="32"/>
          <w:szCs w:val="32"/>
        </w:rPr>
        <w:t xml:space="preserve"> have human rights?</w:t>
      </w:r>
    </w:p>
    <w:p w14:paraId="20266CF4" w14:textId="4EE8340F" w:rsidR="000B0DBA" w:rsidRPr="00B14864" w:rsidRDefault="000B0DBA" w:rsidP="000B0DBA">
      <w:pPr>
        <w:rPr>
          <w:rFonts w:ascii="Open Sans" w:hAnsi="Open Sans" w:cs="Open Sans"/>
        </w:rPr>
      </w:pPr>
      <w:r w:rsidRPr="00B14864">
        <w:rPr>
          <w:rFonts w:ascii="Open Sans" w:hAnsi="Open Sans" w:cs="Open Sans"/>
        </w:rPr>
        <w:t>We have these rights because we are human beings. Our human rights are the things that we all need to have a good life.</w:t>
      </w:r>
      <w:r w:rsidR="00AF1BDF" w:rsidRPr="00B14864">
        <w:rPr>
          <w:rFonts w:ascii="Open Sans" w:hAnsi="Open Sans" w:cs="Open Sans"/>
        </w:rPr>
        <w:t xml:space="preserve"> They also make sure we are kind and fair to each other.</w:t>
      </w:r>
      <w:r w:rsidRPr="00B14864">
        <w:rPr>
          <w:rFonts w:ascii="Open Sans" w:hAnsi="Open Sans" w:cs="Open Sans"/>
        </w:rPr>
        <w:t xml:space="preserve"> </w:t>
      </w:r>
    </w:p>
    <w:p w14:paraId="7D2E81FC" w14:textId="4EE62AE5" w:rsidR="000B0DBA" w:rsidRPr="00B14864" w:rsidRDefault="000B0DBA" w:rsidP="000B0DBA">
      <w:pPr>
        <w:rPr>
          <w:rFonts w:ascii="Open Sans" w:hAnsi="Open Sans" w:cs="Open Sans"/>
        </w:rPr>
      </w:pPr>
      <w:r w:rsidRPr="00B14864">
        <w:rPr>
          <w:rFonts w:ascii="Open Sans" w:hAnsi="Open Sans" w:cs="Open Sans"/>
        </w:rPr>
        <w:t>Children</w:t>
      </w:r>
      <w:r w:rsidR="009342B7" w:rsidRPr="00B14864">
        <w:rPr>
          <w:rFonts w:ascii="Open Sans" w:hAnsi="Open Sans" w:cs="Open Sans"/>
        </w:rPr>
        <w:t>’s</w:t>
      </w:r>
      <w:r w:rsidR="0090798F" w:rsidRPr="00B14864">
        <w:rPr>
          <w:rFonts w:ascii="Open Sans" w:hAnsi="Open Sans" w:cs="Open Sans"/>
        </w:rPr>
        <w:t xml:space="preserve"> </w:t>
      </w:r>
      <w:r w:rsidRPr="00B14864">
        <w:rPr>
          <w:rFonts w:ascii="Open Sans" w:hAnsi="Open Sans" w:cs="Open Sans"/>
        </w:rPr>
        <w:t>rights are written</w:t>
      </w:r>
      <w:r w:rsidR="00090380" w:rsidRPr="00B14864">
        <w:rPr>
          <w:rFonts w:ascii="Open Sans" w:hAnsi="Open Sans" w:cs="Open Sans"/>
        </w:rPr>
        <w:t xml:space="preserve"> down</w:t>
      </w:r>
      <w:r w:rsidRPr="00B14864">
        <w:rPr>
          <w:rFonts w:ascii="Open Sans" w:hAnsi="Open Sans" w:cs="Open Sans"/>
        </w:rPr>
        <w:t xml:space="preserve"> in a document called the </w:t>
      </w:r>
      <w:r w:rsidRPr="00B14864">
        <w:rPr>
          <w:rFonts w:ascii="Open Sans" w:hAnsi="Open Sans" w:cs="Open Sans"/>
          <w:b/>
        </w:rPr>
        <w:t>United Nations Convention on the Rights of the Child</w:t>
      </w:r>
      <w:r w:rsidRPr="00B14864">
        <w:rPr>
          <w:rFonts w:ascii="Open Sans" w:hAnsi="Open Sans" w:cs="Open Sans"/>
        </w:rPr>
        <w:t xml:space="preserve">. </w:t>
      </w:r>
      <w:r w:rsidR="00E22094" w:rsidRPr="00B14864">
        <w:rPr>
          <w:rFonts w:ascii="Open Sans" w:hAnsi="Open Sans" w:cs="Open Sans"/>
        </w:rPr>
        <w:t>It is important that you get to know what it says in the Convention, because it belongs to you</w:t>
      </w:r>
      <w:r w:rsidR="0001009C" w:rsidRPr="00B14864">
        <w:rPr>
          <w:rFonts w:ascii="Open Sans" w:hAnsi="Open Sans" w:cs="Open Sans"/>
        </w:rPr>
        <w:t>!</w:t>
      </w:r>
    </w:p>
    <w:p w14:paraId="0FBEB2BA" w14:textId="77777777" w:rsidR="00CC0EAA" w:rsidRDefault="000B0DBA" w:rsidP="00CC0EAA">
      <w:pPr>
        <w:rPr>
          <w:rFonts w:ascii="Open Sans" w:hAnsi="Open Sans" w:cs="Open Sans"/>
        </w:rPr>
      </w:pPr>
      <w:r w:rsidRPr="00B14864">
        <w:rPr>
          <w:rFonts w:ascii="Open Sans" w:hAnsi="Open Sans" w:cs="Open Sans"/>
        </w:rPr>
        <w:t>Children have special rights because the</w:t>
      </w:r>
      <w:r w:rsidR="00151F82" w:rsidRPr="00B14864">
        <w:rPr>
          <w:rFonts w:ascii="Open Sans" w:hAnsi="Open Sans" w:cs="Open Sans"/>
        </w:rPr>
        <w:t>ir needs are</w:t>
      </w:r>
      <w:r w:rsidRPr="00B14864">
        <w:rPr>
          <w:rFonts w:ascii="Open Sans" w:hAnsi="Open Sans" w:cs="Open Sans"/>
        </w:rPr>
        <w:t xml:space="preserve"> different from adults.</w:t>
      </w:r>
      <w:r w:rsidR="00CC0EAA" w:rsidRPr="00CC0EAA">
        <w:rPr>
          <w:rFonts w:ascii="Open Sans" w:hAnsi="Open Sans" w:cs="Open Sans"/>
        </w:rPr>
        <w:t xml:space="preserve"> </w:t>
      </w:r>
    </w:p>
    <w:p w14:paraId="4E193C09" w14:textId="21DB42BE" w:rsidR="00CC0EAA" w:rsidRPr="00B14864" w:rsidRDefault="00CC0EAA" w:rsidP="00CC0EAA">
      <w:pPr>
        <w:rPr>
          <w:rFonts w:ascii="Open Sans" w:hAnsi="Open Sans" w:cs="Open Sans"/>
        </w:rPr>
      </w:pPr>
      <w:r w:rsidRPr="00B14864">
        <w:rPr>
          <w:rFonts w:ascii="Open Sans" w:hAnsi="Open Sans" w:cs="Open Sans"/>
        </w:rPr>
        <w:t xml:space="preserve">These are just some of the rights you have. Australian </w:t>
      </w:r>
      <w:r>
        <w:rPr>
          <w:rFonts w:ascii="Open Sans" w:hAnsi="Open Sans" w:cs="Open Sans"/>
        </w:rPr>
        <w:t>g</w:t>
      </w:r>
      <w:r w:rsidRPr="00B14864">
        <w:rPr>
          <w:rFonts w:ascii="Open Sans" w:hAnsi="Open Sans" w:cs="Open Sans"/>
        </w:rPr>
        <w:t>overnment</w:t>
      </w:r>
      <w:r>
        <w:rPr>
          <w:rFonts w:ascii="Open Sans" w:hAnsi="Open Sans" w:cs="Open Sans"/>
        </w:rPr>
        <w:t>s</w:t>
      </w:r>
      <w:r w:rsidRPr="00B14864">
        <w:rPr>
          <w:rFonts w:ascii="Open Sans" w:hAnsi="Open Sans" w:cs="Open Sans"/>
        </w:rPr>
        <w:t xml:space="preserve"> ha</w:t>
      </w:r>
      <w:r>
        <w:rPr>
          <w:rFonts w:ascii="Open Sans" w:hAnsi="Open Sans" w:cs="Open Sans"/>
        </w:rPr>
        <w:t>ve</w:t>
      </w:r>
      <w:r w:rsidRPr="00B14864">
        <w:rPr>
          <w:rFonts w:ascii="Open Sans" w:hAnsi="Open Sans" w:cs="Open Sans"/>
        </w:rPr>
        <w:t xml:space="preserve"> promised to make sure that </w:t>
      </w:r>
      <w:r w:rsidRPr="00712DBF">
        <w:rPr>
          <w:rFonts w:ascii="Open Sans" w:hAnsi="Open Sans" w:cs="Open Sans"/>
          <w:b/>
          <w:bCs/>
        </w:rPr>
        <w:t>all</w:t>
      </w:r>
      <w:r w:rsidRPr="00B14864">
        <w:rPr>
          <w:rFonts w:ascii="Open Sans" w:hAnsi="Open Sans" w:cs="Open Sans"/>
        </w:rPr>
        <w:t xml:space="preserve"> the children living in Australia get </w:t>
      </w:r>
      <w:r w:rsidRPr="00712DBF">
        <w:rPr>
          <w:rFonts w:ascii="Open Sans" w:hAnsi="Open Sans" w:cs="Open Sans"/>
          <w:b/>
          <w:bCs/>
        </w:rPr>
        <w:t>all</w:t>
      </w:r>
      <w:r w:rsidRPr="00B14864">
        <w:rPr>
          <w:rFonts w:ascii="Open Sans" w:hAnsi="Open Sans" w:cs="Open Sans"/>
        </w:rPr>
        <w:t xml:space="preserve"> their rights.</w:t>
      </w:r>
    </w:p>
    <w:p w14:paraId="2D2453CB" w14:textId="6EFED6A2" w:rsidR="00191E64" w:rsidRPr="00B14864" w:rsidRDefault="001C5262" w:rsidP="007D49C6">
      <w:pPr>
        <w:pStyle w:val="Bullettext"/>
        <w:spacing w:after="60"/>
        <w:rPr>
          <w:rFonts w:ascii="Open Sans" w:hAnsi="Open Sans" w:cs="Open Sans"/>
        </w:rPr>
      </w:pPr>
      <w:r>
        <w:rPr>
          <w:rFonts w:ascii="Open Sans" w:hAnsi="Open Sans" w:cs="Open Sans"/>
        </w:rPr>
        <w:t>B</w:t>
      </w:r>
      <w:r w:rsidR="00F96D5C" w:rsidRPr="00B14864">
        <w:rPr>
          <w:rFonts w:ascii="Open Sans" w:hAnsi="Open Sans" w:cs="Open Sans"/>
        </w:rPr>
        <w:t>e treated fairly</w:t>
      </w:r>
    </w:p>
    <w:p w14:paraId="65AF4BB1" w14:textId="730149CC" w:rsidR="00191E64" w:rsidRPr="00B14864" w:rsidRDefault="001C5262" w:rsidP="007D49C6">
      <w:pPr>
        <w:pStyle w:val="Bullettext"/>
        <w:spacing w:before="60" w:after="60"/>
        <w:rPr>
          <w:rFonts w:ascii="Open Sans" w:hAnsi="Open Sans" w:cs="Open Sans"/>
        </w:rPr>
      </w:pPr>
      <w:r>
        <w:rPr>
          <w:rFonts w:ascii="Open Sans" w:hAnsi="Open Sans" w:cs="Open Sans"/>
        </w:rPr>
        <w:t>H</w:t>
      </w:r>
      <w:r w:rsidR="00191E64" w:rsidRPr="00B14864">
        <w:rPr>
          <w:rFonts w:ascii="Open Sans" w:hAnsi="Open Sans" w:cs="Open Sans"/>
        </w:rPr>
        <w:t>ave a say about decisions affecting you</w:t>
      </w:r>
    </w:p>
    <w:p w14:paraId="10F7A0F1" w14:textId="707A64C0" w:rsidR="00191E64" w:rsidRPr="00B14864" w:rsidRDefault="001C5262" w:rsidP="007D49C6">
      <w:pPr>
        <w:pStyle w:val="Bullettext"/>
        <w:spacing w:before="60" w:after="60"/>
        <w:rPr>
          <w:rFonts w:ascii="Open Sans" w:hAnsi="Open Sans" w:cs="Open Sans"/>
        </w:rPr>
      </w:pPr>
      <w:r>
        <w:rPr>
          <w:rFonts w:ascii="Open Sans" w:hAnsi="Open Sans" w:cs="Open Sans"/>
        </w:rPr>
        <w:t>Li</w:t>
      </w:r>
      <w:r w:rsidR="00191E64" w:rsidRPr="00B14864">
        <w:rPr>
          <w:rFonts w:ascii="Open Sans" w:hAnsi="Open Sans" w:cs="Open Sans"/>
        </w:rPr>
        <w:t>ve and grow up healthy</w:t>
      </w:r>
    </w:p>
    <w:p w14:paraId="7360BEC3" w14:textId="71103F6C" w:rsidR="00F96D5C" w:rsidRPr="00B14864" w:rsidRDefault="001C5262" w:rsidP="007D49C6">
      <w:pPr>
        <w:pStyle w:val="Bullettext"/>
        <w:spacing w:before="60" w:after="60"/>
        <w:rPr>
          <w:rFonts w:ascii="Open Sans" w:hAnsi="Open Sans" w:cs="Open Sans"/>
        </w:rPr>
      </w:pPr>
      <w:r>
        <w:rPr>
          <w:rFonts w:ascii="Open Sans" w:hAnsi="Open Sans" w:cs="Open Sans"/>
        </w:rPr>
        <w:t>G</w:t>
      </w:r>
      <w:r w:rsidR="00F96D5C" w:rsidRPr="00B14864">
        <w:rPr>
          <w:rFonts w:ascii="Open Sans" w:hAnsi="Open Sans" w:cs="Open Sans"/>
        </w:rPr>
        <w:t>et information that is important to you</w:t>
      </w:r>
    </w:p>
    <w:p w14:paraId="06E5F6A6" w14:textId="0C5862A5" w:rsidR="00191E64" w:rsidRPr="00B14864" w:rsidRDefault="001C5262" w:rsidP="007D49C6">
      <w:pPr>
        <w:pStyle w:val="Bullettext"/>
        <w:spacing w:before="60" w:after="60"/>
        <w:rPr>
          <w:rFonts w:ascii="Open Sans" w:hAnsi="Open Sans" w:cs="Open Sans"/>
        </w:rPr>
      </w:pPr>
      <w:r>
        <w:rPr>
          <w:rFonts w:ascii="Open Sans" w:hAnsi="Open Sans" w:cs="Open Sans"/>
        </w:rPr>
        <w:t>B</w:t>
      </w:r>
      <w:r w:rsidR="00191E64" w:rsidRPr="00B14864">
        <w:rPr>
          <w:rFonts w:ascii="Open Sans" w:hAnsi="Open Sans" w:cs="Open Sans"/>
        </w:rPr>
        <w:t>e safe</w:t>
      </w:r>
      <w:r w:rsidR="00F96D5C" w:rsidRPr="00B14864">
        <w:rPr>
          <w:rFonts w:ascii="Open Sans" w:hAnsi="Open Sans" w:cs="Open Sans"/>
        </w:rPr>
        <w:t>,</w:t>
      </w:r>
      <w:r w:rsidR="00191E64" w:rsidRPr="00B14864">
        <w:rPr>
          <w:rFonts w:ascii="Open Sans" w:hAnsi="Open Sans" w:cs="Open Sans"/>
        </w:rPr>
        <w:t xml:space="preserve"> no matter where you are</w:t>
      </w:r>
      <w:r w:rsidR="00E22094" w:rsidRPr="00B14864">
        <w:rPr>
          <w:rFonts w:ascii="Open Sans" w:hAnsi="Open Sans" w:cs="Open Sans"/>
        </w:rPr>
        <w:t xml:space="preserve"> or who you are with</w:t>
      </w:r>
    </w:p>
    <w:p w14:paraId="3F340184" w14:textId="17D2EC54" w:rsidR="00191E64" w:rsidRPr="00B14864" w:rsidRDefault="001C5262" w:rsidP="007D49C6">
      <w:pPr>
        <w:pStyle w:val="Bullettext"/>
        <w:spacing w:before="60" w:after="60"/>
        <w:rPr>
          <w:rFonts w:ascii="Open Sans" w:hAnsi="Open Sans" w:cs="Open Sans"/>
        </w:rPr>
      </w:pPr>
      <w:r>
        <w:rPr>
          <w:rFonts w:ascii="Open Sans" w:hAnsi="Open Sans" w:cs="Open Sans"/>
        </w:rPr>
        <w:t>B</w:t>
      </w:r>
      <w:r w:rsidR="00191E64" w:rsidRPr="00B14864">
        <w:rPr>
          <w:rFonts w:ascii="Open Sans" w:hAnsi="Open Sans" w:cs="Open Sans"/>
        </w:rPr>
        <w:t>e cared for and have a home</w:t>
      </w:r>
    </w:p>
    <w:p w14:paraId="3232ADD1" w14:textId="354C103B" w:rsidR="00F96D5C" w:rsidRPr="00B14864" w:rsidRDefault="001C5262" w:rsidP="007D49C6">
      <w:pPr>
        <w:pStyle w:val="Bullettext"/>
        <w:spacing w:before="60" w:after="60"/>
        <w:rPr>
          <w:rFonts w:ascii="Open Sans" w:hAnsi="Open Sans" w:cs="Open Sans"/>
        </w:rPr>
      </w:pPr>
      <w:r>
        <w:rPr>
          <w:rFonts w:ascii="Open Sans" w:hAnsi="Open Sans" w:cs="Open Sans"/>
        </w:rPr>
        <w:t>P</w:t>
      </w:r>
      <w:r w:rsidR="00F96D5C" w:rsidRPr="00B14864">
        <w:rPr>
          <w:rFonts w:ascii="Open Sans" w:hAnsi="Open Sans" w:cs="Open Sans"/>
        </w:rPr>
        <w:t>rivacy</w:t>
      </w:r>
    </w:p>
    <w:p w14:paraId="492AFC2B" w14:textId="193D5DD2" w:rsidR="00191E64" w:rsidRPr="00B14864" w:rsidRDefault="001C5262" w:rsidP="007D49C6">
      <w:pPr>
        <w:pStyle w:val="Bullettext"/>
        <w:spacing w:before="60" w:after="60"/>
        <w:rPr>
          <w:rFonts w:ascii="Open Sans" w:hAnsi="Open Sans" w:cs="Open Sans"/>
        </w:rPr>
      </w:pPr>
      <w:r>
        <w:rPr>
          <w:rFonts w:ascii="Open Sans" w:hAnsi="Open Sans" w:cs="Open Sans"/>
        </w:rPr>
        <w:t>G</w:t>
      </w:r>
      <w:r w:rsidR="00F96D5C" w:rsidRPr="00B14864">
        <w:rPr>
          <w:rFonts w:ascii="Open Sans" w:hAnsi="Open Sans" w:cs="Open Sans"/>
        </w:rPr>
        <w:t xml:space="preserve">et an </w:t>
      </w:r>
      <w:r w:rsidR="00191E64" w:rsidRPr="00B14864">
        <w:rPr>
          <w:rFonts w:ascii="Open Sans" w:hAnsi="Open Sans" w:cs="Open Sans"/>
        </w:rPr>
        <w:t>education</w:t>
      </w:r>
    </w:p>
    <w:p w14:paraId="1118E7F3" w14:textId="0E7C8631" w:rsidR="00191E64" w:rsidRPr="00B14864" w:rsidRDefault="001C5262" w:rsidP="007D49C6">
      <w:pPr>
        <w:pStyle w:val="Bullettext"/>
        <w:spacing w:before="60"/>
        <w:rPr>
          <w:rFonts w:ascii="Open Sans" w:hAnsi="Open Sans" w:cs="Open Sans"/>
        </w:rPr>
      </w:pPr>
      <w:r>
        <w:rPr>
          <w:rFonts w:ascii="Open Sans" w:hAnsi="Open Sans" w:cs="Open Sans"/>
        </w:rPr>
        <w:t>K</w:t>
      </w:r>
      <w:r w:rsidR="00F96D5C" w:rsidRPr="00B14864">
        <w:rPr>
          <w:rFonts w:ascii="Open Sans" w:hAnsi="Open Sans" w:cs="Open Sans"/>
        </w:rPr>
        <w:t>now who you are and where you come from</w:t>
      </w:r>
    </w:p>
    <w:p w14:paraId="14D7DD85" w14:textId="7A19103C" w:rsidR="0001009C" w:rsidRPr="007046FF" w:rsidRDefault="0001009C" w:rsidP="007D49C6">
      <w:pPr>
        <w:pStyle w:val="Heading1"/>
        <w:rPr>
          <w:rFonts w:ascii="Open Sans" w:hAnsi="Open Sans" w:cs="Open Sans"/>
          <w:b w:val="0"/>
          <w:bCs w:val="0"/>
          <w:sz w:val="24"/>
          <w:szCs w:val="24"/>
        </w:rPr>
      </w:pPr>
      <w:r w:rsidRPr="007046FF">
        <w:rPr>
          <w:rFonts w:ascii="Open Sans" w:hAnsi="Open Sans" w:cs="Open Sans"/>
          <w:b w:val="0"/>
          <w:bCs w:val="0"/>
          <w:sz w:val="24"/>
          <w:szCs w:val="24"/>
        </w:rPr>
        <w:t xml:space="preserve">There is a special group of people called the </w:t>
      </w:r>
      <w:r w:rsidRPr="007046FF">
        <w:rPr>
          <w:rFonts w:ascii="Open Sans" w:hAnsi="Open Sans" w:cs="Open Sans"/>
          <w:sz w:val="24"/>
          <w:szCs w:val="24"/>
        </w:rPr>
        <w:t>United Nations Committee on the Rights of the Child</w:t>
      </w:r>
      <w:r w:rsidRPr="007046FF">
        <w:rPr>
          <w:rFonts w:ascii="Open Sans" w:hAnsi="Open Sans" w:cs="Open Sans"/>
          <w:b w:val="0"/>
          <w:bCs w:val="0"/>
          <w:sz w:val="24"/>
          <w:szCs w:val="24"/>
        </w:rPr>
        <w:t xml:space="preserve"> </w:t>
      </w:r>
      <w:r w:rsidR="00B928AC">
        <w:rPr>
          <w:rFonts w:ascii="Open Sans" w:hAnsi="Open Sans" w:cs="Open Sans"/>
          <w:b w:val="0"/>
          <w:bCs w:val="0"/>
          <w:sz w:val="24"/>
          <w:szCs w:val="24"/>
        </w:rPr>
        <w:t>who</w:t>
      </w:r>
      <w:r w:rsidRPr="007046FF">
        <w:rPr>
          <w:rFonts w:ascii="Open Sans" w:hAnsi="Open Sans" w:cs="Open Sans"/>
          <w:b w:val="0"/>
          <w:bCs w:val="0"/>
          <w:sz w:val="24"/>
          <w:szCs w:val="24"/>
        </w:rPr>
        <w:t xml:space="preserve"> watch out for children all over the world and tell governments how they can better protect children’s rights.</w:t>
      </w:r>
    </w:p>
    <w:p w14:paraId="35B8722B" w14:textId="77777777" w:rsidR="00031E10" w:rsidRPr="007046FF" w:rsidRDefault="00031E10" w:rsidP="00031E10">
      <w:pPr>
        <w:rPr>
          <w:rFonts w:ascii="Open Sans" w:hAnsi="Open Sans" w:cs="Open Sans"/>
        </w:rPr>
      </w:pPr>
      <w:r w:rsidRPr="007046FF">
        <w:rPr>
          <w:rFonts w:ascii="Open Sans" w:hAnsi="Open Sans" w:cs="Open Sans"/>
        </w:rPr>
        <w:t xml:space="preserve">In 2019, the Committee looked at what life is like for children in Australia and told the Australian Government what it could do to make things better. </w:t>
      </w:r>
    </w:p>
    <w:p w14:paraId="4301AEEB" w14:textId="02D6BE6D" w:rsidR="00031E10" w:rsidRPr="007046FF" w:rsidRDefault="009258E5" w:rsidP="00031E10">
      <w:pPr>
        <w:rPr>
          <w:rFonts w:ascii="Open Sans" w:hAnsi="Open Sans" w:cs="Open Sans"/>
        </w:rPr>
      </w:pPr>
      <w:r w:rsidRPr="007046FF">
        <w:rPr>
          <w:rFonts w:ascii="Open Sans" w:hAnsi="Open Sans" w:cs="Open Sans"/>
        </w:rPr>
        <w:t xml:space="preserve">To help them, </w:t>
      </w:r>
      <w:r w:rsidR="00031E10" w:rsidRPr="007046FF">
        <w:rPr>
          <w:rFonts w:ascii="Open Sans" w:hAnsi="Open Sans" w:cs="Open Sans"/>
        </w:rPr>
        <w:t xml:space="preserve">I told the Committee what </w:t>
      </w:r>
      <w:r w:rsidRPr="007046FF">
        <w:rPr>
          <w:rFonts w:ascii="Open Sans" w:hAnsi="Open Sans" w:cs="Open Sans"/>
        </w:rPr>
        <w:t>I</w:t>
      </w:r>
      <w:r w:rsidR="00031E10" w:rsidRPr="007046FF">
        <w:rPr>
          <w:rFonts w:ascii="Open Sans" w:hAnsi="Open Sans" w:cs="Open Sans"/>
        </w:rPr>
        <w:t xml:space="preserve"> had found out about children’s rights in Australia.</w:t>
      </w:r>
    </w:p>
    <w:p w14:paraId="4ADD2C6C" w14:textId="55975C79" w:rsidR="00B9783B" w:rsidRPr="007046FF" w:rsidRDefault="00AF1BDF" w:rsidP="00B9783B">
      <w:pPr>
        <w:rPr>
          <w:rFonts w:ascii="Open Sans" w:hAnsi="Open Sans" w:cs="Open Sans"/>
        </w:rPr>
      </w:pPr>
      <w:r w:rsidRPr="007046FF">
        <w:rPr>
          <w:rFonts w:ascii="Open Sans" w:hAnsi="Open Sans" w:cs="Open Sans"/>
        </w:rPr>
        <w:t xml:space="preserve">I </w:t>
      </w:r>
      <w:r w:rsidR="007C6B48">
        <w:rPr>
          <w:rFonts w:ascii="Open Sans" w:hAnsi="Open Sans" w:cs="Open Sans"/>
        </w:rPr>
        <w:t xml:space="preserve">told them </w:t>
      </w:r>
      <w:r w:rsidRPr="007046FF">
        <w:rPr>
          <w:rFonts w:ascii="Open Sans" w:hAnsi="Open Sans" w:cs="Open Sans"/>
        </w:rPr>
        <w:t xml:space="preserve">that most children in Australia have their rights met and are growing up safe and well, </w:t>
      </w:r>
      <w:r w:rsidR="00C132FD" w:rsidRPr="007046FF">
        <w:rPr>
          <w:rFonts w:ascii="Open Sans" w:hAnsi="Open Sans" w:cs="Open Sans"/>
        </w:rPr>
        <w:t xml:space="preserve">but that </w:t>
      </w:r>
      <w:r w:rsidRPr="007046FF">
        <w:rPr>
          <w:rFonts w:ascii="Open Sans" w:hAnsi="Open Sans" w:cs="Open Sans"/>
        </w:rPr>
        <w:t>many children are not</w:t>
      </w:r>
      <w:r w:rsidR="00AF11BB">
        <w:rPr>
          <w:rFonts w:ascii="Open Sans" w:hAnsi="Open Sans" w:cs="Open Sans"/>
        </w:rPr>
        <w:t xml:space="preserve"> having their rights protected enough</w:t>
      </w:r>
      <w:r w:rsidR="00987E75">
        <w:rPr>
          <w:rFonts w:ascii="Open Sans" w:hAnsi="Open Sans" w:cs="Open Sans"/>
        </w:rPr>
        <w:t>—</w:t>
      </w:r>
      <w:r w:rsidRPr="007046FF">
        <w:rPr>
          <w:rFonts w:ascii="Open Sans" w:hAnsi="Open Sans" w:cs="Open Sans"/>
        </w:rPr>
        <w:t xml:space="preserve">like children with disabilities, children in care, children in remote and rural Australia, </w:t>
      </w:r>
      <w:r w:rsidR="00C132FD" w:rsidRPr="007046FF">
        <w:rPr>
          <w:rFonts w:ascii="Open Sans" w:hAnsi="Open Sans" w:cs="Open Sans"/>
        </w:rPr>
        <w:t xml:space="preserve">children from </w:t>
      </w:r>
      <w:r w:rsidR="007C2019" w:rsidRPr="007046FF">
        <w:rPr>
          <w:rFonts w:ascii="Open Sans" w:hAnsi="Open Sans" w:cs="Open Sans"/>
        </w:rPr>
        <w:t xml:space="preserve">different cultural backgrounds </w:t>
      </w:r>
      <w:r w:rsidRPr="007046FF">
        <w:rPr>
          <w:rFonts w:ascii="Open Sans" w:hAnsi="Open Sans" w:cs="Open Sans"/>
        </w:rPr>
        <w:t xml:space="preserve">and </w:t>
      </w:r>
      <w:r w:rsidR="00ED6122">
        <w:rPr>
          <w:rFonts w:ascii="Open Sans" w:hAnsi="Open Sans" w:cs="Open Sans"/>
        </w:rPr>
        <w:t xml:space="preserve">LGBTI </w:t>
      </w:r>
      <w:r w:rsidR="0078620B">
        <w:rPr>
          <w:rFonts w:ascii="Open Sans" w:hAnsi="Open Sans" w:cs="Open Sans"/>
        </w:rPr>
        <w:t>children</w:t>
      </w:r>
      <w:r w:rsidR="00ED6122">
        <w:rPr>
          <w:rFonts w:ascii="Open Sans" w:hAnsi="Open Sans" w:cs="Open Sans"/>
        </w:rPr>
        <w:t>.</w:t>
      </w:r>
      <w:r w:rsidR="00933D5C" w:rsidRPr="007046FF">
        <w:rPr>
          <w:rFonts w:ascii="Open Sans" w:hAnsi="Open Sans" w:cs="Open Sans"/>
        </w:rPr>
        <w:t xml:space="preserve"> </w:t>
      </w:r>
    </w:p>
    <w:p w14:paraId="40C18FB5" w14:textId="77777777" w:rsidR="001A2A8A" w:rsidRDefault="001A2A8A" w:rsidP="00B9783B">
      <w:pPr>
        <w:rPr>
          <w:rFonts w:ascii="Open Sans" w:hAnsi="Open Sans" w:cs="Open Sans"/>
        </w:rPr>
      </w:pPr>
    </w:p>
    <w:p w14:paraId="0E128422" w14:textId="7CEF657C" w:rsidR="00B9783B" w:rsidRPr="007046FF" w:rsidRDefault="00B9783B" w:rsidP="00B9783B">
      <w:pPr>
        <w:rPr>
          <w:rFonts w:ascii="Open Sans" w:hAnsi="Open Sans" w:cs="Open Sans"/>
        </w:rPr>
      </w:pPr>
      <w:r w:rsidRPr="007046FF">
        <w:rPr>
          <w:rFonts w:ascii="Open Sans" w:hAnsi="Open Sans" w:cs="Open Sans"/>
        </w:rPr>
        <w:t>Too many children:</w:t>
      </w:r>
    </w:p>
    <w:p w14:paraId="7763B290" w14:textId="77777777" w:rsidR="00B9783B" w:rsidRPr="007046FF" w:rsidRDefault="00B9783B" w:rsidP="00B9783B">
      <w:pPr>
        <w:rPr>
          <w:rFonts w:ascii="Open Sans" w:hAnsi="Open Sans" w:cs="Open Sans"/>
        </w:rPr>
      </w:pPr>
      <w:r w:rsidRPr="007046FF">
        <w:rPr>
          <w:rFonts w:ascii="Open Sans" w:hAnsi="Open Sans" w:cs="Open Sans"/>
        </w:rPr>
        <w:t>•</w:t>
      </w:r>
      <w:r w:rsidRPr="007046FF">
        <w:rPr>
          <w:rFonts w:ascii="Open Sans" w:hAnsi="Open Sans" w:cs="Open Sans"/>
        </w:rPr>
        <w:tab/>
        <w:t>are being treated unfairly</w:t>
      </w:r>
    </w:p>
    <w:p w14:paraId="3C4277C1" w14:textId="59D75271" w:rsidR="00B9783B" w:rsidRPr="007046FF" w:rsidRDefault="00B9783B" w:rsidP="00B9783B">
      <w:pPr>
        <w:rPr>
          <w:rFonts w:ascii="Open Sans" w:hAnsi="Open Sans" w:cs="Open Sans"/>
        </w:rPr>
      </w:pPr>
      <w:r w:rsidRPr="007046FF">
        <w:rPr>
          <w:rFonts w:ascii="Open Sans" w:hAnsi="Open Sans" w:cs="Open Sans"/>
        </w:rPr>
        <w:t>•</w:t>
      </w:r>
      <w:r w:rsidRPr="007046FF">
        <w:rPr>
          <w:rFonts w:ascii="Open Sans" w:hAnsi="Open Sans" w:cs="Open Sans"/>
        </w:rPr>
        <w:tab/>
        <w:t>are not getting the education they need</w:t>
      </w:r>
    </w:p>
    <w:p w14:paraId="5CF906B8" w14:textId="4C120DB0" w:rsidR="00B9783B" w:rsidRPr="007046FF" w:rsidRDefault="00B9783B" w:rsidP="00B9783B">
      <w:pPr>
        <w:rPr>
          <w:rFonts w:ascii="Open Sans" w:hAnsi="Open Sans" w:cs="Open Sans"/>
        </w:rPr>
      </w:pPr>
      <w:r w:rsidRPr="007046FF">
        <w:rPr>
          <w:rFonts w:ascii="Open Sans" w:hAnsi="Open Sans" w:cs="Open Sans"/>
        </w:rPr>
        <w:t>•</w:t>
      </w:r>
      <w:r w:rsidRPr="007046FF">
        <w:rPr>
          <w:rFonts w:ascii="Open Sans" w:hAnsi="Open Sans" w:cs="Open Sans"/>
        </w:rPr>
        <w:tab/>
        <w:t>can’t live with their parents</w:t>
      </w:r>
      <w:r w:rsidR="00E17222">
        <w:rPr>
          <w:rFonts w:ascii="Open Sans" w:hAnsi="Open Sans" w:cs="Open Sans"/>
        </w:rPr>
        <w:t xml:space="preserve"> and families</w:t>
      </w:r>
    </w:p>
    <w:p w14:paraId="5883B85A" w14:textId="77777777" w:rsidR="00B9783B" w:rsidRPr="007046FF" w:rsidRDefault="00B9783B" w:rsidP="00B9783B">
      <w:pPr>
        <w:rPr>
          <w:rFonts w:ascii="Open Sans" w:hAnsi="Open Sans" w:cs="Open Sans"/>
        </w:rPr>
      </w:pPr>
      <w:r w:rsidRPr="007046FF">
        <w:rPr>
          <w:rFonts w:ascii="Open Sans" w:hAnsi="Open Sans" w:cs="Open Sans"/>
        </w:rPr>
        <w:t>•</w:t>
      </w:r>
      <w:r w:rsidRPr="007046FF">
        <w:rPr>
          <w:rFonts w:ascii="Open Sans" w:hAnsi="Open Sans" w:cs="Open Sans"/>
        </w:rPr>
        <w:tab/>
        <w:t>are not as healthy as they could be</w:t>
      </w:r>
    </w:p>
    <w:p w14:paraId="50444A08" w14:textId="77777777" w:rsidR="00B9783B" w:rsidRPr="007046FF" w:rsidRDefault="00B9783B" w:rsidP="00B9783B">
      <w:pPr>
        <w:rPr>
          <w:rFonts w:ascii="Open Sans" w:hAnsi="Open Sans" w:cs="Open Sans"/>
        </w:rPr>
      </w:pPr>
      <w:r w:rsidRPr="007046FF">
        <w:rPr>
          <w:rFonts w:ascii="Open Sans" w:hAnsi="Open Sans" w:cs="Open Sans"/>
        </w:rPr>
        <w:t>•</w:t>
      </w:r>
      <w:r w:rsidRPr="007046FF">
        <w:rPr>
          <w:rFonts w:ascii="Open Sans" w:hAnsi="Open Sans" w:cs="Open Sans"/>
        </w:rPr>
        <w:tab/>
        <w:t xml:space="preserve">are worried and depressed </w:t>
      </w:r>
    </w:p>
    <w:p w14:paraId="66D8FFFA" w14:textId="77777777" w:rsidR="00B9783B" w:rsidRPr="007046FF" w:rsidRDefault="00B9783B" w:rsidP="00B9783B">
      <w:pPr>
        <w:rPr>
          <w:rFonts w:ascii="Open Sans" w:hAnsi="Open Sans" w:cs="Open Sans"/>
        </w:rPr>
      </w:pPr>
      <w:r w:rsidRPr="007046FF">
        <w:rPr>
          <w:rFonts w:ascii="Open Sans" w:hAnsi="Open Sans" w:cs="Open Sans"/>
        </w:rPr>
        <w:t>•</w:t>
      </w:r>
      <w:r w:rsidRPr="007046FF">
        <w:rPr>
          <w:rFonts w:ascii="Open Sans" w:hAnsi="Open Sans" w:cs="Open Sans"/>
        </w:rPr>
        <w:tab/>
        <w:t>do not have homes</w:t>
      </w:r>
    </w:p>
    <w:p w14:paraId="2DE10951" w14:textId="77777777" w:rsidR="00B9783B" w:rsidRPr="007046FF" w:rsidRDefault="00B9783B" w:rsidP="00B9783B">
      <w:pPr>
        <w:rPr>
          <w:rFonts w:ascii="Open Sans" w:hAnsi="Open Sans" w:cs="Open Sans"/>
        </w:rPr>
      </w:pPr>
      <w:r w:rsidRPr="007046FF">
        <w:rPr>
          <w:rFonts w:ascii="Open Sans" w:hAnsi="Open Sans" w:cs="Open Sans"/>
        </w:rPr>
        <w:t>•</w:t>
      </w:r>
      <w:r w:rsidRPr="007046FF">
        <w:rPr>
          <w:rFonts w:ascii="Open Sans" w:hAnsi="Open Sans" w:cs="Open Sans"/>
        </w:rPr>
        <w:tab/>
        <w:t>are in trouble with the law and need help</w:t>
      </w:r>
    </w:p>
    <w:p w14:paraId="2D2F26B1" w14:textId="77777777" w:rsidR="00B9783B" w:rsidRPr="007046FF" w:rsidRDefault="00B9783B" w:rsidP="00B9783B">
      <w:pPr>
        <w:rPr>
          <w:rFonts w:ascii="Open Sans" w:hAnsi="Open Sans" w:cs="Open Sans"/>
        </w:rPr>
      </w:pPr>
      <w:r w:rsidRPr="007046FF">
        <w:rPr>
          <w:rFonts w:ascii="Open Sans" w:hAnsi="Open Sans" w:cs="Open Sans"/>
        </w:rPr>
        <w:t>•</w:t>
      </w:r>
      <w:r w:rsidRPr="007046FF">
        <w:rPr>
          <w:rFonts w:ascii="Open Sans" w:hAnsi="Open Sans" w:cs="Open Sans"/>
        </w:rPr>
        <w:tab/>
        <w:t>are locked up</w:t>
      </w:r>
    </w:p>
    <w:p w14:paraId="1B99D2B1" w14:textId="3F6F3970" w:rsidR="00AF1BDF" w:rsidRDefault="00B9783B" w:rsidP="00B9783B">
      <w:pPr>
        <w:rPr>
          <w:rFonts w:ascii="Open Sans" w:hAnsi="Open Sans" w:cs="Open Sans"/>
        </w:rPr>
      </w:pPr>
      <w:r w:rsidRPr="007046FF">
        <w:rPr>
          <w:rFonts w:ascii="Open Sans" w:hAnsi="Open Sans" w:cs="Open Sans"/>
        </w:rPr>
        <w:t>•</w:t>
      </w:r>
      <w:r w:rsidRPr="007046FF">
        <w:rPr>
          <w:rFonts w:ascii="Open Sans" w:hAnsi="Open Sans" w:cs="Open Sans"/>
        </w:rPr>
        <w:tab/>
      </w:r>
      <w:r w:rsidR="007D38FF" w:rsidRPr="007046FF">
        <w:rPr>
          <w:rFonts w:ascii="Open Sans" w:hAnsi="Open Sans" w:cs="Open Sans"/>
        </w:rPr>
        <w:t>experience</w:t>
      </w:r>
      <w:r w:rsidRPr="007046FF">
        <w:rPr>
          <w:rFonts w:ascii="Open Sans" w:hAnsi="Open Sans" w:cs="Open Sans"/>
        </w:rPr>
        <w:t xml:space="preserve"> violence </w:t>
      </w:r>
      <w:r w:rsidR="00F94E09" w:rsidRPr="007046FF">
        <w:rPr>
          <w:rFonts w:ascii="Open Sans" w:hAnsi="Open Sans" w:cs="Open Sans"/>
        </w:rPr>
        <w:t>at</w:t>
      </w:r>
      <w:r w:rsidRPr="007046FF">
        <w:rPr>
          <w:rFonts w:ascii="Open Sans" w:hAnsi="Open Sans" w:cs="Open Sans"/>
        </w:rPr>
        <w:t xml:space="preserve"> home</w:t>
      </w:r>
      <w:r w:rsidR="00F94E09" w:rsidRPr="007046FF">
        <w:rPr>
          <w:rFonts w:ascii="Open Sans" w:hAnsi="Open Sans" w:cs="Open Sans"/>
        </w:rPr>
        <w:t xml:space="preserve">, at school and in </w:t>
      </w:r>
      <w:r w:rsidRPr="007046FF">
        <w:rPr>
          <w:rFonts w:ascii="Open Sans" w:hAnsi="Open Sans" w:cs="Open Sans"/>
        </w:rPr>
        <w:t xml:space="preserve">the </w:t>
      </w:r>
      <w:r w:rsidR="003226DF">
        <w:rPr>
          <w:rFonts w:ascii="Open Sans" w:hAnsi="Open Sans" w:cs="Open Sans"/>
        </w:rPr>
        <w:t>community.</w:t>
      </w:r>
    </w:p>
    <w:p w14:paraId="38EE079D" w14:textId="6EEBF608" w:rsidR="00F637E7" w:rsidRPr="007046FF" w:rsidRDefault="00093F09" w:rsidP="00B9783B">
      <w:pPr>
        <w:rPr>
          <w:rFonts w:ascii="Open Sans" w:hAnsi="Open Sans" w:cs="Open Sans"/>
        </w:rPr>
      </w:pPr>
      <w:r w:rsidRPr="00BC67BB">
        <w:rPr>
          <w:rFonts w:ascii="Open Sans" w:hAnsi="Open Sans" w:cs="Open Sans"/>
          <w:noProof/>
        </w:rPr>
        <mc:AlternateContent>
          <mc:Choice Requires="wps">
            <w:drawing>
              <wp:anchor distT="45720" distB="45720" distL="114300" distR="114300" simplePos="0" relativeHeight="251658241" behindDoc="0" locked="0" layoutInCell="1" allowOverlap="1" wp14:anchorId="2EE98AD3" wp14:editId="130F1291">
                <wp:simplePos x="0" y="0"/>
                <wp:positionH relativeFrom="margin">
                  <wp:posOffset>36830</wp:posOffset>
                </wp:positionH>
                <wp:positionV relativeFrom="paragraph">
                  <wp:posOffset>452120</wp:posOffset>
                </wp:positionV>
                <wp:extent cx="6027420" cy="845820"/>
                <wp:effectExtent l="0" t="0" r="11430" b="11430"/>
                <wp:wrapSquare wrapText="bothSides"/>
                <wp:docPr id="217" name="Text Box 2" descr="A text box with text the definition of LGBTI, text &quot;‘LGBTI’ is used to talk about people who are lesbian, gay, bisexual, transgender and intersex. It celebrates all the different ways people can experience their gender identity and love each other.&quot;"/>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27420" cy="845820"/>
                        </a:xfrm>
                        <a:prstGeom prst="rect">
                          <a:avLst/>
                        </a:prstGeom>
                        <a:solidFill>
                          <a:srgbClr val="FFFFFF"/>
                        </a:solidFill>
                        <a:ln w="9525">
                          <a:solidFill>
                            <a:srgbClr val="000000"/>
                          </a:solidFill>
                          <a:miter lim="800000"/>
                          <a:headEnd/>
                          <a:tailEnd/>
                        </a:ln>
                      </wps:spPr>
                      <wps:txbx>
                        <w:txbxContent>
                          <w:p w14:paraId="0BAE6FB2" w14:textId="0D52D273" w:rsidR="00BC67BB" w:rsidRDefault="00BC67BB" w:rsidP="00BC67BB">
                            <w:pPr>
                              <w:rPr>
                                <w:rFonts w:ascii="Open Sans" w:hAnsi="Open Sans" w:cs="Open Sans"/>
                              </w:rPr>
                            </w:pPr>
                            <w:r w:rsidRPr="00093F09">
                              <w:rPr>
                                <w:rFonts w:ascii="Open Sans" w:hAnsi="Open Sans" w:cs="Open Sans"/>
                              </w:rPr>
                              <w:t>‘LGBTI’ is used to talk about people who are lesbian, gay, bisexual, transgender and intersex. It celebrates all the different ways people can experience their gender identity</w:t>
                            </w:r>
                            <w:r w:rsidR="003177E8" w:rsidRPr="00093F09">
                              <w:rPr>
                                <w:rFonts w:ascii="Open Sans" w:hAnsi="Open Sans" w:cs="Open Sans"/>
                              </w:rPr>
                              <w:t xml:space="preserve"> and </w:t>
                            </w:r>
                            <w:r w:rsidRPr="00093F09">
                              <w:rPr>
                                <w:rFonts w:ascii="Open Sans" w:hAnsi="Open Sans" w:cs="Open Sans"/>
                              </w:rPr>
                              <w:t>love each other.</w:t>
                            </w:r>
                          </w:p>
                          <w:p w14:paraId="3D603C40" w14:textId="77777777" w:rsidR="00033EA9" w:rsidRDefault="00033EA9" w:rsidP="00BC67BB">
                            <w:pPr>
                              <w:rPr>
                                <w:rFonts w:ascii="Open Sans" w:hAnsi="Open Sans" w:cs="Open Sans"/>
                              </w:rPr>
                            </w:pPr>
                          </w:p>
                          <w:p w14:paraId="7D38F66E" w14:textId="77777777" w:rsidR="00033EA9" w:rsidRPr="00093F09" w:rsidRDefault="00033EA9" w:rsidP="00BC67BB">
                            <w:pPr>
                              <w:rPr>
                                <w:rFonts w:ascii="Open Sans" w:hAnsi="Open Sans" w:cs="Open Sans"/>
                              </w:rPr>
                            </w:pPr>
                          </w:p>
                          <w:p w14:paraId="33261075" w14:textId="62297EF4" w:rsidR="00BC67BB" w:rsidRDefault="00BC67BB"/>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2EE98AD3" id="Text Box 2" o:spid="_x0000_s1027" type="#_x0000_t202" alt="A text box with text the definition of LGBTI, text &quot;‘LGBTI’ is used to talk about people who are lesbian, gay, bisexual, transgender and intersex. It celebrates all the different ways people can experience their gender identity and love each other.&quot;" style="position:absolute;margin-left:2.9pt;margin-top:35.6pt;width:474.6pt;height:66.6pt;z-index:251658241;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glhE0QIAAF0FAAAOAAAAZHJzL2Uyb0RvYy54bWysVEtuFDEQ3SNxh5IXrML8NCFhSAeFQFCk&#10;8JEIB6h2V09buF2N7ZnuYcUx4HqchLJ7EsJvg/DCsl3l56pXz3XydGgtbMkHw65Q88lMATnNlXHr&#10;Qr2/vnh4rCBEdBVadlSoHQX19PT+vZO+W9GCG7YVeRAQF1Z9V6gmxm41nQbdUIthwh05MdbsW4yy&#10;9etp5bEX9NZOF7PZo2nPvuo8awpBTp+PRnWa8euadHxT14Ei2EJJbDHPPs9lmqenJ7hae+wao/dh&#10;4D9E0aJx8ugt1HOMCBtvfoNqjfYcuI4Tze2U69poyjlINvPZL9m8a7CjnIuQE7pbmsL/g9Wvt289&#10;mKpQi/mRAoetFOmahgjPeICFgoqCFr7OIKbDUg57E5txFxsSe22ciVJ+4BquXj67vjwYrQ8+bjg+&#10;+fb5Sz789vkrmACbQBVEhoj2A2DJmwgdcWcJ+oYBPYGlUBp0B7DG3QGUJtCwQSuYHl1Yk0t6ET2B&#10;cVFkR8MELiNoslR6jBQArYUcmJHye3IRetyFm1c0OqChI29EppQcjYc9qqnE28Rdhre8JSDUDbA4&#10;+cmYTdJL34WV0PauE+LiIDSJ7nPtQ3fF+kMAx+cNujWdec99Q1hJvebp5vTO1REnJJCyf8WV0I6b&#10;yBloqH2bxCTyAEEX3e5utZqqoOXw0WxxtFyISYvteHl4LOv0BK5ubnc+xJfELaRFobz8hYyO26sQ&#10;R9cbl/RYYGuqC2Nt3vh1eW49bFH+zUUee/Sf3KyDvlCPDxeHIwF/hZjl8SeI1kgZwZpWsrh1wlWi&#10;7YWrJExcRTR2XEt21u15TNSNJMahHLKEM8mJ45KrnRDrefzv0p9k0bD/pKCXv16o8HEjWlNgL50U&#10;5/F8uUzNIW+Wh0eJVn/XUt61oNMCVaioRChpeR5zQ0mhOj6TItYm8/sjkn3I8odzhfb9JjWJu/vs&#10;9aMrnn4HAAD//wMAUEsDBBQABgAIAAAAIQBbhPV93wAAAAgBAAAPAAAAZHJzL2Rvd25yZXYueG1s&#10;TI/NTsMwEITvSLyDtUhcEHUakv6EbCqEBKI3KAiubuwmEfE62G4a3p7lBMfRjGa+KTeT7cVofOgc&#10;IcxnCQhDtdMdNQhvrw/XKxAhKtKqd2QQvk2ATXV+VqpCuxO9mHEXG8ElFAqF0MY4FFKGujVWhZkb&#10;DLF3cN6qyNI3Unt14nLbyzRJFtKqjnihVYO5b039uTtahFX2NH6E7c3ze7049Ot4tRwfvzzi5cV0&#10;dwsimin+heEXn9GhYqa9O5IOokfIGTwiLOcpCLbXec7X9ghpkmUgq1L+P1D9AAAA//8DAFBLAQIt&#10;ABQABgAIAAAAIQC2gziS/gAAAOEBAAATAAAAAAAAAAAAAAAAAAAAAABbQ29udGVudF9UeXBlc10u&#10;eG1sUEsBAi0AFAAGAAgAAAAhADj9If/WAAAAlAEAAAsAAAAAAAAAAAAAAAAALwEAAF9yZWxzLy5y&#10;ZWxzUEsBAi0AFAAGAAgAAAAhAPCCWETRAgAAXQUAAA4AAAAAAAAAAAAAAAAALgIAAGRycy9lMm9E&#10;b2MueG1sUEsBAi0AFAAGAAgAAAAhAFuE9X3fAAAACAEAAA8AAAAAAAAAAAAAAAAAKwUAAGRycy9k&#10;b3ducmV2LnhtbFBLBQYAAAAABAAEAPMAAAA3BgAAAAA=&#10;">
                <v:textbox>
                  <w:txbxContent>
                    <w:p w14:paraId="0BAE6FB2" w14:textId="0D52D273" w:rsidR="00BC67BB" w:rsidRDefault="00BC67BB" w:rsidP="00BC67BB">
                      <w:pPr>
                        <w:rPr>
                          <w:rFonts w:ascii="Open Sans" w:hAnsi="Open Sans" w:cs="Open Sans"/>
                        </w:rPr>
                      </w:pPr>
                      <w:r w:rsidRPr="00093F09">
                        <w:rPr>
                          <w:rFonts w:ascii="Open Sans" w:hAnsi="Open Sans" w:cs="Open Sans"/>
                        </w:rPr>
                        <w:t>‘LGBTI’ is used to talk about people who are lesbian, gay, bisexual, transgender and intersex. It celebrates all the different ways people can experience their gender identity</w:t>
                      </w:r>
                      <w:r w:rsidR="003177E8" w:rsidRPr="00093F09">
                        <w:rPr>
                          <w:rFonts w:ascii="Open Sans" w:hAnsi="Open Sans" w:cs="Open Sans"/>
                        </w:rPr>
                        <w:t xml:space="preserve"> and </w:t>
                      </w:r>
                      <w:r w:rsidRPr="00093F09">
                        <w:rPr>
                          <w:rFonts w:ascii="Open Sans" w:hAnsi="Open Sans" w:cs="Open Sans"/>
                        </w:rPr>
                        <w:t>love each other.</w:t>
                      </w:r>
                    </w:p>
                    <w:p w14:paraId="3D603C40" w14:textId="77777777" w:rsidR="00033EA9" w:rsidRDefault="00033EA9" w:rsidP="00BC67BB">
                      <w:pPr>
                        <w:rPr>
                          <w:rFonts w:ascii="Open Sans" w:hAnsi="Open Sans" w:cs="Open Sans"/>
                        </w:rPr>
                      </w:pPr>
                    </w:p>
                    <w:p w14:paraId="7D38F66E" w14:textId="77777777" w:rsidR="00033EA9" w:rsidRPr="00093F09" w:rsidRDefault="00033EA9" w:rsidP="00BC67BB">
                      <w:pPr>
                        <w:rPr>
                          <w:rFonts w:ascii="Open Sans" w:hAnsi="Open Sans" w:cs="Open Sans"/>
                        </w:rPr>
                      </w:pPr>
                    </w:p>
                    <w:p w14:paraId="33261075" w14:textId="62297EF4" w:rsidR="00BC67BB" w:rsidRDefault="00BC67BB"/>
                  </w:txbxContent>
                </v:textbox>
                <w10:wrap type="square" anchorx="margin"/>
              </v:shape>
            </w:pict>
          </mc:Fallback>
        </mc:AlternateContent>
      </w:r>
      <w:r w:rsidR="00494672">
        <w:rPr>
          <w:rFonts w:ascii="Open Sans" w:hAnsi="Open Sans" w:cs="Open Sans"/>
        </w:rPr>
        <w:tab/>
      </w:r>
      <w:r w:rsidR="00F93C16">
        <w:rPr>
          <w:rFonts w:ascii="Open Sans" w:hAnsi="Open Sans" w:cs="Open Sans"/>
        </w:rPr>
        <w:tab/>
      </w:r>
      <w:r w:rsidR="00F93C16">
        <w:rPr>
          <w:rFonts w:ascii="Open Sans" w:hAnsi="Open Sans" w:cs="Open Sans"/>
        </w:rPr>
        <w:tab/>
      </w:r>
      <w:r w:rsidR="00F93C16">
        <w:rPr>
          <w:rFonts w:ascii="Open Sans" w:hAnsi="Open Sans" w:cs="Open Sans"/>
        </w:rPr>
        <w:tab/>
      </w:r>
    </w:p>
    <w:p w14:paraId="437A8428" w14:textId="77777777" w:rsidR="00BC67BB" w:rsidRDefault="00BC67BB" w:rsidP="002C7207">
      <w:pPr>
        <w:rPr>
          <w:rFonts w:ascii="Open Sans" w:hAnsi="Open Sans" w:cs="Open Sans"/>
          <w:b/>
          <w:bCs/>
          <w:sz w:val="32"/>
          <w:szCs w:val="32"/>
        </w:rPr>
      </w:pPr>
    </w:p>
    <w:p w14:paraId="4FEB2F68" w14:textId="77777777" w:rsidR="00B81D10" w:rsidRDefault="00B81D10" w:rsidP="002C7207">
      <w:pPr>
        <w:rPr>
          <w:rFonts w:ascii="Open Sans" w:hAnsi="Open Sans" w:cs="Open Sans"/>
          <w:b/>
          <w:bCs/>
          <w:sz w:val="32"/>
          <w:szCs w:val="32"/>
        </w:rPr>
      </w:pPr>
    </w:p>
    <w:p w14:paraId="72022421" w14:textId="4E2CD968" w:rsidR="002C7207" w:rsidRPr="007046FF" w:rsidRDefault="002C7207" w:rsidP="002C7207">
      <w:pPr>
        <w:rPr>
          <w:rFonts w:ascii="Open Sans" w:hAnsi="Open Sans" w:cs="Open Sans"/>
          <w:b/>
          <w:bCs/>
          <w:sz w:val="32"/>
          <w:szCs w:val="32"/>
        </w:rPr>
      </w:pPr>
      <w:r w:rsidRPr="007046FF">
        <w:rPr>
          <w:rFonts w:ascii="Open Sans" w:hAnsi="Open Sans" w:cs="Open Sans"/>
          <w:b/>
          <w:bCs/>
          <w:sz w:val="32"/>
          <w:szCs w:val="32"/>
        </w:rPr>
        <w:t>What did children and young people say?</w:t>
      </w:r>
    </w:p>
    <w:p w14:paraId="69C2D8C3" w14:textId="33AB9E8E" w:rsidR="00546EBF" w:rsidRPr="007046FF" w:rsidRDefault="002C7207" w:rsidP="002C7207">
      <w:pPr>
        <w:rPr>
          <w:rFonts w:ascii="Open Sans" w:hAnsi="Open Sans" w:cs="Open Sans"/>
        </w:rPr>
      </w:pPr>
      <w:r w:rsidRPr="007046FF">
        <w:rPr>
          <w:rFonts w:ascii="Open Sans" w:hAnsi="Open Sans" w:cs="Open Sans"/>
        </w:rPr>
        <w:t xml:space="preserve">I wanted to make sure the United Nations </w:t>
      </w:r>
      <w:r w:rsidR="007978F1">
        <w:rPr>
          <w:rFonts w:ascii="Open Sans" w:hAnsi="Open Sans" w:cs="Open Sans"/>
        </w:rPr>
        <w:t xml:space="preserve">Committee on the Rights of the Child </w:t>
      </w:r>
      <w:r w:rsidRPr="007046FF">
        <w:rPr>
          <w:rFonts w:ascii="Open Sans" w:hAnsi="Open Sans" w:cs="Open Sans"/>
        </w:rPr>
        <w:t>heard what children and young people thought too. So, I travelled around Australia talking to children</w:t>
      </w:r>
      <w:r w:rsidR="002B10E1">
        <w:rPr>
          <w:rFonts w:ascii="Open Sans" w:hAnsi="Open Sans" w:cs="Open Sans"/>
        </w:rPr>
        <w:t xml:space="preserve"> and young people</w:t>
      </w:r>
      <w:r w:rsidRPr="007046FF">
        <w:rPr>
          <w:rFonts w:ascii="Open Sans" w:hAnsi="Open Sans" w:cs="Open Sans"/>
        </w:rPr>
        <w:t xml:space="preserve"> about their rights, what they loved about growing up in Australia and where we could do better. </w:t>
      </w:r>
    </w:p>
    <w:p w14:paraId="1D15AF6B" w14:textId="77777777" w:rsidR="009E28E4" w:rsidRDefault="009E28E4" w:rsidP="002C7207">
      <w:pPr>
        <w:rPr>
          <w:rFonts w:ascii="Open Sans" w:hAnsi="Open Sans" w:cs="Open Sans"/>
        </w:rPr>
      </w:pPr>
    </w:p>
    <w:p w14:paraId="10F42B7E" w14:textId="124C884D" w:rsidR="002C7207" w:rsidRPr="007046FF" w:rsidRDefault="002C7207" w:rsidP="002C7207">
      <w:pPr>
        <w:rPr>
          <w:rFonts w:ascii="Open Sans" w:hAnsi="Open Sans" w:cs="Open Sans"/>
        </w:rPr>
      </w:pPr>
      <w:r w:rsidRPr="007046FF">
        <w:rPr>
          <w:rFonts w:ascii="Open Sans" w:hAnsi="Open Sans" w:cs="Open Sans"/>
        </w:rPr>
        <w:t>Some of the things children and young people said they liked about growing up in Australia were:</w:t>
      </w:r>
    </w:p>
    <w:p w14:paraId="02353561" w14:textId="77777777" w:rsidR="002C7207" w:rsidRPr="007046FF" w:rsidRDefault="002C7207" w:rsidP="002C7207">
      <w:pPr>
        <w:rPr>
          <w:rFonts w:ascii="Open Sans" w:hAnsi="Open Sans" w:cs="Open Sans"/>
        </w:rPr>
      </w:pPr>
      <w:r w:rsidRPr="007046FF">
        <w:rPr>
          <w:rFonts w:ascii="Open Sans" w:hAnsi="Open Sans" w:cs="Open Sans"/>
        </w:rPr>
        <w:t>-</w:t>
      </w:r>
      <w:r w:rsidRPr="007046FF">
        <w:rPr>
          <w:rFonts w:ascii="Open Sans" w:hAnsi="Open Sans" w:cs="Open Sans"/>
        </w:rPr>
        <w:tab/>
        <w:t>their families and friends</w:t>
      </w:r>
    </w:p>
    <w:p w14:paraId="4E4D6AFB" w14:textId="77777777" w:rsidR="002C7207" w:rsidRPr="007046FF" w:rsidRDefault="002C7207" w:rsidP="002C7207">
      <w:pPr>
        <w:rPr>
          <w:rFonts w:ascii="Open Sans" w:hAnsi="Open Sans" w:cs="Open Sans"/>
        </w:rPr>
      </w:pPr>
      <w:r w:rsidRPr="007046FF">
        <w:rPr>
          <w:rFonts w:ascii="Open Sans" w:hAnsi="Open Sans" w:cs="Open Sans"/>
        </w:rPr>
        <w:t>-</w:t>
      </w:r>
      <w:r w:rsidRPr="007046FF">
        <w:rPr>
          <w:rFonts w:ascii="Open Sans" w:hAnsi="Open Sans" w:cs="Open Sans"/>
        </w:rPr>
        <w:tab/>
        <w:t>controls on guns</w:t>
      </w:r>
    </w:p>
    <w:p w14:paraId="0B0E077D" w14:textId="77777777" w:rsidR="002C7207" w:rsidRPr="007046FF" w:rsidRDefault="002C7207" w:rsidP="002C7207">
      <w:pPr>
        <w:rPr>
          <w:rFonts w:ascii="Open Sans" w:hAnsi="Open Sans" w:cs="Open Sans"/>
        </w:rPr>
      </w:pPr>
      <w:r w:rsidRPr="007046FF">
        <w:rPr>
          <w:rFonts w:ascii="Open Sans" w:hAnsi="Open Sans" w:cs="Open Sans"/>
        </w:rPr>
        <w:t>-</w:t>
      </w:r>
      <w:r w:rsidRPr="007046FF">
        <w:rPr>
          <w:rFonts w:ascii="Open Sans" w:hAnsi="Open Sans" w:cs="Open Sans"/>
        </w:rPr>
        <w:tab/>
        <w:t xml:space="preserve">our weather </w:t>
      </w:r>
    </w:p>
    <w:p w14:paraId="34420AE5" w14:textId="77777777" w:rsidR="002C7207" w:rsidRPr="007046FF" w:rsidRDefault="002C7207" w:rsidP="002C7207">
      <w:pPr>
        <w:rPr>
          <w:rFonts w:ascii="Open Sans" w:hAnsi="Open Sans" w:cs="Open Sans"/>
        </w:rPr>
      </w:pPr>
      <w:r w:rsidRPr="007046FF">
        <w:rPr>
          <w:rFonts w:ascii="Open Sans" w:hAnsi="Open Sans" w:cs="Open Sans"/>
        </w:rPr>
        <w:t>-</w:t>
      </w:r>
      <w:r w:rsidRPr="007046FF">
        <w:rPr>
          <w:rFonts w:ascii="Open Sans" w:hAnsi="Open Sans" w:cs="Open Sans"/>
        </w:rPr>
        <w:tab/>
        <w:t>our beaches, rivers, bush, animals and plants</w:t>
      </w:r>
    </w:p>
    <w:p w14:paraId="64A8CDC7" w14:textId="77777777" w:rsidR="002C7207" w:rsidRPr="007046FF" w:rsidRDefault="002C7207" w:rsidP="002C7207">
      <w:pPr>
        <w:rPr>
          <w:rFonts w:ascii="Open Sans" w:hAnsi="Open Sans" w:cs="Open Sans"/>
        </w:rPr>
      </w:pPr>
      <w:r w:rsidRPr="007046FF">
        <w:rPr>
          <w:rFonts w:ascii="Open Sans" w:hAnsi="Open Sans" w:cs="Open Sans"/>
        </w:rPr>
        <w:t>-</w:t>
      </w:r>
      <w:r w:rsidRPr="007046FF">
        <w:rPr>
          <w:rFonts w:ascii="Open Sans" w:hAnsi="Open Sans" w:cs="Open Sans"/>
        </w:rPr>
        <w:tab/>
        <w:t>free education and good health care</w:t>
      </w:r>
    </w:p>
    <w:p w14:paraId="573005D0" w14:textId="5CD6AFE1" w:rsidR="00C142BF" w:rsidRDefault="002C7207" w:rsidP="002C7207">
      <w:pPr>
        <w:rPr>
          <w:rFonts w:ascii="Open Sans" w:hAnsi="Open Sans" w:cs="Open Sans"/>
        </w:rPr>
      </w:pPr>
      <w:r w:rsidRPr="007046FF">
        <w:rPr>
          <w:rFonts w:ascii="Open Sans" w:hAnsi="Open Sans" w:cs="Open Sans"/>
        </w:rPr>
        <w:t>-</w:t>
      </w:r>
      <w:r w:rsidRPr="007046FF">
        <w:rPr>
          <w:rFonts w:ascii="Open Sans" w:hAnsi="Open Sans" w:cs="Open Sans"/>
        </w:rPr>
        <w:tab/>
        <w:t>our many cultur</w:t>
      </w:r>
      <w:r w:rsidR="00D04696" w:rsidRPr="007046FF">
        <w:rPr>
          <w:rFonts w:ascii="Open Sans" w:hAnsi="Open Sans" w:cs="Open Sans"/>
        </w:rPr>
        <w:t>e</w:t>
      </w:r>
      <w:r w:rsidRPr="007046FF">
        <w:rPr>
          <w:rFonts w:ascii="Open Sans" w:hAnsi="Open Sans" w:cs="Open Sans"/>
        </w:rPr>
        <w:t>s.</w:t>
      </w:r>
    </w:p>
    <w:p w14:paraId="0FF472DB" w14:textId="2101C41C" w:rsidR="009F5850" w:rsidRDefault="0038225F" w:rsidP="002C7207">
      <w:pPr>
        <w:rPr>
          <w:rFonts w:ascii="Open Sans" w:hAnsi="Open Sans" w:cs="Open Sans"/>
        </w:rPr>
      </w:pPr>
      <w:r w:rsidRPr="009F5850">
        <w:rPr>
          <w:rFonts w:ascii="Open Sans" w:hAnsi="Open Sans" w:cs="Open Sans"/>
          <w:noProof/>
        </w:rPr>
        <mc:AlternateContent>
          <mc:Choice Requires="wps">
            <w:drawing>
              <wp:anchor distT="45720" distB="45720" distL="114300" distR="114300" simplePos="0" relativeHeight="251661315" behindDoc="0" locked="0" layoutInCell="1" allowOverlap="1" wp14:anchorId="697BF2B9" wp14:editId="0584749C">
                <wp:simplePos x="0" y="0"/>
                <wp:positionH relativeFrom="column">
                  <wp:posOffset>-50800</wp:posOffset>
                </wp:positionH>
                <wp:positionV relativeFrom="paragraph">
                  <wp:posOffset>5715</wp:posOffset>
                </wp:positionV>
                <wp:extent cx="2792730" cy="1592580"/>
                <wp:effectExtent l="19050" t="0" r="45720" b="45720"/>
                <wp:wrapNone/>
                <wp:docPr id="4" name="Text Box 2" descr="A thought bubble in the shape of a cloud with the text &quot;Adults sometimes think kids don’t know things and ignore their ideas&#10;10 year-old&quot;"/>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92730" cy="1592580"/>
                        </a:xfrm>
                        <a:prstGeom prst="cloud">
                          <a:avLst/>
                        </a:prstGeom>
                        <a:solidFill>
                          <a:srgbClr val="FFFFFF"/>
                        </a:solidFill>
                        <a:ln w="9525">
                          <a:solidFill>
                            <a:srgbClr val="000000"/>
                          </a:solidFill>
                          <a:miter lim="800000"/>
                          <a:headEnd/>
                          <a:tailEnd/>
                        </a:ln>
                      </wps:spPr>
                      <wps:txbx>
                        <w:txbxContent>
                          <w:p w14:paraId="65197F8A" w14:textId="6762B5B2" w:rsidR="009F5850" w:rsidRPr="00E8400A" w:rsidRDefault="0038225F" w:rsidP="00AD6B6A">
                            <w:pPr>
                              <w:jc w:val="center"/>
                              <w:rPr>
                                <w:rFonts w:ascii="Open Sans" w:hAnsi="Open Sans" w:cs="Open Sans"/>
                                <w:sz w:val="22"/>
                                <w:szCs w:val="22"/>
                              </w:rPr>
                            </w:pPr>
                            <w:r w:rsidRPr="00E8400A">
                              <w:rPr>
                                <w:rFonts w:ascii="Open Sans" w:hAnsi="Open Sans" w:cs="Open Sans"/>
                                <w:sz w:val="22"/>
                                <w:szCs w:val="22"/>
                              </w:rPr>
                              <w:t>Adults sometimes think kids don’t know things and ignore their ideas</w:t>
                            </w:r>
                            <w:r w:rsidR="00AD6B6A" w:rsidRPr="00E8400A">
                              <w:rPr>
                                <w:rFonts w:ascii="Open Sans" w:hAnsi="Open Sans" w:cs="Open Sans"/>
                                <w:sz w:val="22"/>
                                <w:szCs w:val="22"/>
                              </w:rPr>
                              <w:br/>
                            </w:r>
                            <w:proofErr w:type="gramStart"/>
                            <w:r w:rsidRPr="00E8400A">
                              <w:rPr>
                                <w:rFonts w:ascii="Open Sans" w:hAnsi="Open Sans" w:cs="Open Sans"/>
                                <w:sz w:val="22"/>
                                <w:szCs w:val="22"/>
                              </w:rPr>
                              <w:t>10 year-old</w:t>
                            </w:r>
                            <w:proofErr w:type="gramEnd"/>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97BF2B9" id="_x0000_s1028" alt="A thought bubble in the shape of a cloud with the text &quot;Adults sometimes think kids don’t know things and ignore their ideas&#10;10 year-old&quot;" style="position:absolute;margin-left:-4pt;margin-top:.45pt;width:219.9pt;height:125.4pt;z-index:251661315;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coordsize="43200,432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xGEplwIAAO8EAAAOAAAAZHJzL2Uyb0RvYy54bWysVM1u1DAQviPxDiMj9UazG3ZpN222WlqK&#10;kMqP1PIATuxsrHU8qe00WU68Bq/HkzB2tsuqwAXhg+Xx2J+/+WbG5xdDo+FBWqfQ5Gx6PGEgTYlC&#10;mXXOvtxdvzxl4Dw3gms0Mmdb6djF8vmz877NZIo1aiEtEIhxWd/mrPa+zZLElbVsuDvGVhpyVmgb&#10;7sm060RY3hN6o5N0Mnmd9GhFa7GUztHu1ehky4hfVbL0n6rKSQ86Z8TNx9nGuQhzsjzn2drytlbl&#10;jgb/BxYNV4Ye3UNdcc+hs+o3qEaVFh1W/rjEJsGqUqWMMVA008mTaG5r3soYC4nj2r1M7v/Blh8f&#10;PltQImczBoY3lKI7OXh4gwOkDIR0Jam1Al9jt649FF1RaAnK0I4EFwgCVsCh1NgJ6JWvo8cHkKP7&#10;Dv3ZSnTaO3DYSK8a6civzAY2SjgQaH58++5hY7CP+2sHVCyg1gatDEgqsJPcHb0YVmfTCWwlty+p&#10;akbskL++dRmFcdtSIH4g4lSHMReuvcFy48DgZc3NWq6sxb6WXJB+03AzObg64rgAUvQfUJAQvPMY&#10;gYbKNiG5lC4gdKqj7b52QpwlbaYni/TkFblK8k3ni3R+Gqsr4dnj9dY6/05iA2GRs6hYxOcPN84H&#10;Pjx7PBOec6iVuFZaR8Oui0tt4YFTJV/HEUN4ckwb6HO2mKfzUYK/Qkzi+BNEozy1pFZNzk73h3gW&#10;hHtrRGwYz5Ue10RZm52SQbxRRj8UQyyq9DFBBYotSWtx7ED6MWhRo/3KoKfuy5m777iVDPR7Q+lZ&#10;TGez0K7RmM1PUjLsoac49HBTElTOPKPiCctLH1s86GZwRWmsVNQ35HtksqNMXRVl3/0AoW0P7Xjq&#10;1z+1/AkAAP//AwBQSwMEFAAGAAgAAAAhAAzvmfvcAAAABwEAAA8AAABkcnMvZG93bnJldi54bWxM&#10;j8tOwzAURPdI/IN1kdi1dlIeJeSmQkg8llD4ACe+TaL6EcVuk/49t6uyHM1o5ky5mZ0VRxpjHzxC&#10;tlQgyDfB9L5F+P15W6xBxKS90TZ4QjhRhE11fVXqwoTJf9Nxm1rBJT4WGqFLaSikjE1HTsdlGMiz&#10;twuj04nl2Eoz6onLnZW5Ug/S6d7zQqcHeu2o2W8PDmGop/dTcNnnSrXW9l8fKt+pPeLtzfzyDCLR&#10;nC5hOOMzOlTMVIeDN1FYhMWarySEJxDs3q0yPlIj5PfZI8iqlP/5qz8AAAD//wMAUEsBAi0AFAAG&#10;AAgAAAAhALaDOJL+AAAA4QEAABMAAAAAAAAAAAAAAAAAAAAAAFtDb250ZW50X1R5cGVzXS54bWxQ&#10;SwECLQAUAAYACAAAACEAOP0h/9YAAACUAQAACwAAAAAAAAAAAAAAAAAvAQAAX3JlbHMvLnJlbHNQ&#10;SwECLQAUAAYACAAAACEALsRhKZcCAADvBAAADgAAAAAAAAAAAAAAAAAuAgAAZHJzL2Uyb0RvYy54&#10;bWxQSwECLQAUAAYACAAAACEADO+Z+9wAAAAHAQAADwAAAAAAAAAAAAAAAADxBAAAZHJzL2Rvd25y&#10;ZXYueG1sUEsFBgAAAAAEAAQA8wAAAPoFAAAAAA==&#10;" adj="-11796480,,5400" path="m3900,14370c3629,11657,4261,8921,5623,6907,7775,3726,11264,3017,14005,5202,15678,909,19914,22,22456,3432,23097,1683,24328,474,25749,200v1564,-302,3126,570,4084,2281c31215,267,33501,-460,35463,690v1495,876,2567,2710,2855,4886c40046,6218,41422,7998,41982,10318v407,1684,349,3513,-164,5142c43079,17694,43520,20590,43016,23322v-670,3632,-2888,6352,-5612,6882c37391,32471,36658,34621,35395,36101v-1919,2249,-4691,2538,-6840,714c27860,39948,25999,42343,23667,43106v-2748,899,-5616,-633,-7187,-3840c12772,42310,7956,40599,5804,35472,3690,35809,1705,34024,1110,31250,679,29243,1060,27077,2113,25551,619,24354,-213,22057,-5,19704,239,16949,1845,14791,3863,14507v12,-46,25,-91,37,-137xem4693,26177nfc3809,26271,2925,25993,2160,25380t4768,9519nfc6573,35092,6200,35220,5820,35280t10658,3810nfc16211,38544,15987,37961,15810,37350m28827,34751nfc28788,35398,28698,36038,28560,36660m34129,22954nfc36133,24282,37398,27058,37380,30090m41798,15354nfc41473,16386,40978,17302,40350,18030m38324,5426nfc38379,5843,38405,6266,38400,6690m29078,3952nfc29267,3369,29516,2826,29820,2340m22141,4720nfc22218,4238,22339,3771,22500,3330m14000,5192nfc14472,5568,14908,6021,15300,6540m4127,15789nfc4024,15325,3948,14851,3900,14370e">
                <v:stroke joinstyle="miter"/>
                <v:formulas/>
                <v:path o:connecttype="custom" o:connectlocs="303386,965022;139637,935641;447871,1286561;376243,1300607;1065245,1441064;1022062,1376918;1863565,1281105;1846305,1351481;2206321,846206;2416487,1109276;2702096,566029;2608487,664681;2477514,200031;2482427,246629;1879792,145692;1927759,86265;1431339,174004;1454547,122761;905051,191405;989092,241099;266796,582066;252121,529754" o:connectangles="0,0,0,0,0,0,0,0,0,0,0,0,0,0,0,0,0,0,0,0,0,0" textboxrect="0,0,43200,43200"/>
                <v:textbox>
                  <w:txbxContent>
                    <w:p w14:paraId="65197F8A" w14:textId="6762B5B2" w:rsidR="009F5850" w:rsidRPr="00E8400A" w:rsidRDefault="0038225F" w:rsidP="00AD6B6A">
                      <w:pPr>
                        <w:jc w:val="center"/>
                        <w:rPr>
                          <w:rFonts w:ascii="Open Sans" w:hAnsi="Open Sans" w:cs="Open Sans"/>
                          <w:sz w:val="22"/>
                          <w:szCs w:val="22"/>
                        </w:rPr>
                      </w:pPr>
                      <w:r w:rsidRPr="00E8400A">
                        <w:rPr>
                          <w:rFonts w:ascii="Open Sans" w:hAnsi="Open Sans" w:cs="Open Sans"/>
                          <w:sz w:val="22"/>
                          <w:szCs w:val="22"/>
                        </w:rPr>
                        <w:t>Adults sometimes think kids don’t know things and ignore their ideas</w:t>
                      </w:r>
                      <w:r w:rsidR="00AD6B6A" w:rsidRPr="00E8400A">
                        <w:rPr>
                          <w:rFonts w:ascii="Open Sans" w:hAnsi="Open Sans" w:cs="Open Sans"/>
                          <w:sz w:val="22"/>
                          <w:szCs w:val="22"/>
                        </w:rPr>
                        <w:br/>
                      </w:r>
                      <w:proofErr w:type="gramStart"/>
                      <w:r w:rsidRPr="00E8400A">
                        <w:rPr>
                          <w:rFonts w:ascii="Open Sans" w:hAnsi="Open Sans" w:cs="Open Sans"/>
                          <w:sz w:val="22"/>
                          <w:szCs w:val="22"/>
                        </w:rPr>
                        <w:t>10 year-old</w:t>
                      </w:r>
                      <w:proofErr w:type="gramEnd"/>
                    </w:p>
                  </w:txbxContent>
                </v:textbox>
              </v:shape>
            </w:pict>
          </mc:Fallback>
        </mc:AlternateContent>
      </w:r>
    </w:p>
    <w:p w14:paraId="4C3B9D9C" w14:textId="3494FBDB" w:rsidR="009F5850" w:rsidRDefault="00141378" w:rsidP="002C7207">
      <w:pPr>
        <w:rPr>
          <w:rFonts w:ascii="Open Sans" w:hAnsi="Open Sans" w:cs="Open Sans"/>
        </w:rPr>
      </w:pPr>
      <w:r w:rsidRPr="009F5850">
        <w:rPr>
          <w:rFonts w:ascii="Open Sans" w:hAnsi="Open Sans" w:cs="Open Sans"/>
          <w:noProof/>
        </w:rPr>
        <mc:AlternateContent>
          <mc:Choice Requires="wps">
            <w:drawing>
              <wp:anchor distT="45720" distB="45720" distL="114300" distR="114300" simplePos="0" relativeHeight="251663363" behindDoc="0" locked="0" layoutInCell="1" allowOverlap="1" wp14:anchorId="52474D4D" wp14:editId="302D3CF3">
                <wp:simplePos x="0" y="0"/>
                <wp:positionH relativeFrom="column">
                  <wp:posOffset>3126740</wp:posOffset>
                </wp:positionH>
                <wp:positionV relativeFrom="paragraph">
                  <wp:posOffset>49530</wp:posOffset>
                </wp:positionV>
                <wp:extent cx="2853690" cy="2171700"/>
                <wp:effectExtent l="19050" t="0" r="41910" b="38100"/>
                <wp:wrapNone/>
                <wp:docPr id="5" name="Text Box 2" descr="A thought bubble in the shape of a cloud with the text &quot;Growing up in Australia is good because I can have my say and I get to participate in sport and things I like&#10;10 year-old&quot;"/>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853690" cy="2171700"/>
                        </a:xfrm>
                        <a:prstGeom prst="cloud">
                          <a:avLst/>
                        </a:prstGeom>
                        <a:solidFill>
                          <a:srgbClr val="FFFFFF"/>
                        </a:solidFill>
                        <a:ln w="9525">
                          <a:solidFill>
                            <a:srgbClr val="000000"/>
                          </a:solidFill>
                          <a:miter lim="800000"/>
                          <a:headEnd/>
                          <a:tailEnd/>
                        </a:ln>
                      </wps:spPr>
                      <wps:txbx>
                        <w:txbxContent>
                          <w:p w14:paraId="55A0E948" w14:textId="3DE5B932" w:rsidR="0038225F" w:rsidRPr="00E8400A" w:rsidRDefault="0038225F" w:rsidP="00AD6B6A">
                            <w:pPr>
                              <w:jc w:val="center"/>
                              <w:rPr>
                                <w:rFonts w:ascii="Open Sans" w:hAnsi="Open Sans" w:cs="Open Sans"/>
                                <w:sz w:val="28"/>
                                <w:szCs w:val="28"/>
                              </w:rPr>
                            </w:pPr>
                            <w:r w:rsidRPr="00E8400A">
                              <w:rPr>
                                <w:rFonts w:ascii="Open Sans" w:hAnsi="Open Sans" w:cs="Open Sans"/>
                                <w:sz w:val="22"/>
                                <w:szCs w:val="22"/>
                              </w:rPr>
                              <w:t>Growing up in Australia is good because I can have my say and I get to participate in sport and things I like</w:t>
                            </w:r>
                            <w:r w:rsidR="00AD6B6A" w:rsidRPr="00E8400A">
                              <w:rPr>
                                <w:rFonts w:ascii="Open Sans" w:hAnsi="Open Sans" w:cs="Open Sans"/>
                                <w:sz w:val="28"/>
                                <w:szCs w:val="28"/>
                              </w:rPr>
                              <w:br/>
                            </w:r>
                            <w:proofErr w:type="gramStart"/>
                            <w:r w:rsidR="00AD6B6A" w:rsidRPr="00E8400A">
                              <w:rPr>
                                <w:rFonts w:ascii="Open Sans" w:hAnsi="Open Sans" w:cs="Open Sans"/>
                                <w:sz w:val="22"/>
                                <w:szCs w:val="22"/>
                              </w:rPr>
                              <w:t>10 year-old</w:t>
                            </w:r>
                            <w:proofErr w:type="gramEnd"/>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52474D4D" id="_x0000_s1029" alt="A thought bubble in the shape of a cloud with the text &quot;Growing up in Australia is good because I can have my say and I get to participate in sport and things I like&#10;10 year-old&quot;" style="position:absolute;margin-left:246.2pt;margin-top:3.9pt;width:224.7pt;height:171pt;z-index:251663363;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coordsize="43200,432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hmXgqAIAABYFAAAOAAAAZHJzL2Uyb0RvYy54bWysVNtOGzEQfa/Ufxi5Em+wSSBcAhuUQkFI&#10;9CJBP2DW681aeD2L7c1u+vUdO5BGtH2p6gfL9oyPZ86c8cXl0BhYKec12VyMD0YClJVUarvMxffH&#10;m/1TAT6gLdGQVblYKy8u5+/fXfTtTE2oJlMqBwxi/axvc1GH0M6yzMtaNegPqFWWjRW5BgNv3TIr&#10;HfaM3phsMhodZz25snUklfd8er0xinnCryolw9eq8iqAyQXHFtLs0lzEOZtf4GzpsK21fAkD/yGK&#10;BrXlR7dQ1xgQOqd/g2q0dOSpCgeSmoyqSkuVcuBsxqM32TzU2KqUC5Pj2y1N/v/Byi+rbw50mYup&#10;AIsNl+hRDQE+0gATAaXyktlaQKipW9YBiq4ojAJt+USBjwECVYAgDXUl9DrUyRIiyN5zR+H81lEs&#10;GHRtvLbofHBoNIL2sCQqoVASO6/gDiRaqHGloFmDxzWwbPh0ydULBC26oKVuMaTnfUsuJI9QM7pn&#10;R6Of1N6HYXE+HsFaodtncW1CiGXuWz/jbB9azjcMnB/LNZXMt/cknzxYuqrRLtXCccC1wpJpHseb&#10;2c7VDY6PIEX/mUrmC7tACWioXBM1wFUFRme5rbcSi3RIPpycTg+Pz9gk2TYZn4xPRkmEGc5er7fO&#10;h1tFDcRFLhKxCR9X9z7EeHD26hOf82R0eaONSRu3LK6MgxWy4G/SSCm8cTMW+lycTSfTDQV/hRil&#10;8SeIRgfuXKObXJxunXAWiftky9RXAbXZrDlkY1+YjORtaAxDMSTtHb4WqKByzdQ62jQqfyy8qMn9&#10;ENBzk+bCP3folABzZ7k8Z+Ojo9jVaXM0PZnwxu1ail0LWslQuQiCdROXVyH9BJE3SwsuY6UTv7He&#10;m0heQubmS7S/fBSxu3f3yevXdzb/CQAA//8DAFBLAwQUAAYACAAAACEAs/Q3et0AAAAJAQAADwAA&#10;AGRycy9kb3ducmV2LnhtbEyPzU7DMBCE70i8g7WVuFE7aQRNmk2FkPg5QuEBnMRNotrrKHab9O1Z&#10;TnDb0Yxmvyn3i7PiYqYweEJI1gqEoca3A3UI318v91sQIWpqtfVkEK4mwL66vSl10fqZPs3lEDvB&#10;JRQKjdDHOBZShqY3Toe1Hw2xd/ST05Hl1Ml20jOXOytTpR6k0wPxh16P5rk3zelwdghjPb9evUve&#10;N6qzdvh4U+lRnRDvVsvTDkQ0S/wLwy8+o0PFTLU/UxuERcjyNOMowiMvYD/PEj5qhE2Wb0FWpfy/&#10;oPoBAAD//wMAUEsBAi0AFAAGAAgAAAAhALaDOJL+AAAA4QEAABMAAAAAAAAAAAAAAAAAAAAAAFtD&#10;b250ZW50X1R5cGVzXS54bWxQSwECLQAUAAYACAAAACEAOP0h/9YAAACUAQAACwAAAAAAAAAAAAAA&#10;AAAvAQAAX3JlbHMvLnJlbHNQSwECLQAUAAYACAAAACEAYIZl4KgCAAAWBQAADgAAAAAAAAAAAAAA&#10;AAAuAgAAZHJzL2Uyb0RvYy54bWxQSwECLQAUAAYACAAAACEAs/Q3et0AAAAJAQAADwAAAAAAAAAA&#10;AAAAAAACBQAAZHJzL2Rvd25yZXYueG1sUEsFBgAAAAAEAAQA8wAAAAwGAAAAAA==&#10;" adj="-11796480,,5400" path="m3900,14370c3629,11657,4261,8921,5623,6907,7775,3726,11264,3017,14005,5202,15678,909,19914,22,22456,3432,23097,1683,24328,474,25749,200v1564,-302,3126,570,4084,2281c31215,267,33501,-460,35463,690v1495,876,2567,2710,2855,4886c40046,6218,41422,7998,41982,10318v407,1684,349,3513,-164,5142c43079,17694,43520,20590,43016,23322v-670,3632,-2888,6352,-5612,6882c37391,32471,36658,34621,35395,36101v-1919,2249,-4691,2538,-6840,714c27860,39948,25999,42343,23667,43106v-2748,899,-5616,-633,-7187,-3840c12772,42310,7956,40599,5804,35472,3690,35809,1705,34024,1110,31250,679,29243,1060,27077,2113,25551,619,24354,-213,22057,-5,19704,239,16949,1845,14791,3863,14507v12,-46,25,-91,37,-137xem4693,26177nfc3809,26271,2925,25993,2160,25380t4768,9519nfc6573,35092,6200,35220,5820,35280t10658,3810nfc16211,38544,15987,37961,15810,37350m28827,34751nfc28788,35398,28698,36038,28560,36660m34129,22954nfc36133,24282,37398,27058,37380,30090m41798,15354nfc41473,16386,40978,17302,40350,18030m38324,5426nfc38379,5843,38405,6266,38400,6690m29078,3952nfc29267,3369,29516,2826,29820,2340m22141,4720nfc22218,4238,22339,3771,22500,3330m14000,5192nfc14472,5568,14908,6021,15300,6540m4127,15789nfc4024,15325,3948,14851,3900,14370e">
                <v:stroke joinstyle="miter"/>
                <v:formulas/>
                <v:path o:connecttype="custom" o:connectlocs="310008,1315940;142685,1275874;457647,1754402;384455,1773555;1088498,1965087;1044371,1877616;1904244,1746962;1886606,1842929;2254481,1153917;2469235,1512649;2761077,771858;2665426,906383;2531593,272770;2536613,336312;1920824,198670;1969839,117634;1462582,237278;1486297,167402;924807,261006;1010682,328771;272620,793726;257625,722392" o:connectangles="0,0,0,0,0,0,0,0,0,0,0,0,0,0,0,0,0,0,0,0,0,0" textboxrect="0,0,43200,43200"/>
                <v:textbox>
                  <w:txbxContent>
                    <w:p w14:paraId="55A0E948" w14:textId="3DE5B932" w:rsidR="0038225F" w:rsidRPr="00E8400A" w:rsidRDefault="0038225F" w:rsidP="00AD6B6A">
                      <w:pPr>
                        <w:jc w:val="center"/>
                        <w:rPr>
                          <w:rFonts w:ascii="Open Sans" w:hAnsi="Open Sans" w:cs="Open Sans"/>
                          <w:sz w:val="28"/>
                          <w:szCs w:val="28"/>
                        </w:rPr>
                      </w:pPr>
                      <w:r w:rsidRPr="00E8400A">
                        <w:rPr>
                          <w:rFonts w:ascii="Open Sans" w:hAnsi="Open Sans" w:cs="Open Sans"/>
                          <w:sz w:val="22"/>
                          <w:szCs w:val="22"/>
                        </w:rPr>
                        <w:t>Growing up in Australia is good because I can have my say and I get to participate in sport and things I like</w:t>
                      </w:r>
                      <w:r w:rsidR="00AD6B6A" w:rsidRPr="00E8400A">
                        <w:rPr>
                          <w:rFonts w:ascii="Open Sans" w:hAnsi="Open Sans" w:cs="Open Sans"/>
                          <w:sz w:val="28"/>
                          <w:szCs w:val="28"/>
                        </w:rPr>
                        <w:br/>
                      </w:r>
                      <w:proofErr w:type="gramStart"/>
                      <w:r w:rsidR="00AD6B6A" w:rsidRPr="00E8400A">
                        <w:rPr>
                          <w:rFonts w:ascii="Open Sans" w:hAnsi="Open Sans" w:cs="Open Sans"/>
                          <w:sz w:val="22"/>
                          <w:szCs w:val="22"/>
                        </w:rPr>
                        <w:t>10 year-old</w:t>
                      </w:r>
                      <w:proofErr w:type="gramEnd"/>
                    </w:p>
                  </w:txbxContent>
                </v:textbox>
              </v:shape>
            </w:pict>
          </mc:Fallback>
        </mc:AlternateContent>
      </w:r>
    </w:p>
    <w:p w14:paraId="59604177" w14:textId="446B7DCD" w:rsidR="009F5850" w:rsidRDefault="009F5850" w:rsidP="002C7207">
      <w:pPr>
        <w:rPr>
          <w:rFonts w:ascii="Open Sans" w:hAnsi="Open Sans" w:cs="Open Sans"/>
        </w:rPr>
      </w:pPr>
    </w:p>
    <w:p w14:paraId="42AD32F2" w14:textId="69C7E47A" w:rsidR="009F5850" w:rsidRDefault="009F5850" w:rsidP="002C7207">
      <w:pPr>
        <w:rPr>
          <w:rFonts w:ascii="Open Sans" w:hAnsi="Open Sans" w:cs="Open Sans"/>
        </w:rPr>
      </w:pPr>
    </w:p>
    <w:p w14:paraId="4E746EEB" w14:textId="4D3AE103" w:rsidR="009F5850" w:rsidRDefault="009F5850" w:rsidP="002C7207">
      <w:pPr>
        <w:rPr>
          <w:rFonts w:ascii="Open Sans" w:hAnsi="Open Sans" w:cs="Open Sans"/>
        </w:rPr>
      </w:pPr>
    </w:p>
    <w:p w14:paraId="419712EC" w14:textId="66D71BD6" w:rsidR="009F5850" w:rsidRDefault="00E8400A" w:rsidP="002C7207">
      <w:pPr>
        <w:rPr>
          <w:rFonts w:ascii="Open Sans" w:hAnsi="Open Sans" w:cs="Open Sans"/>
        </w:rPr>
      </w:pPr>
      <w:r w:rsidRPr="009F5850">
        <w:rPr>
          <w:rFonts w:ascii="Open Sans" w:hAnsi="Open Sans" w:cs="Open Sans"/>
          <w:noProof/>
        </w:rPr>
        <mc:AlternateContent>
          <mc:Choice Requires="wps">
            <w:drawing>
              <wp:anchor distT="45720" distB="45720" distL="114300" distR="114300" simplePos="0" relativeHeight="251665411" behindDoc="0" locked="0" layoutInCell="1" allowOverlap="1" wp14:anchorId="2EAD0EE8" wp14:editId="349EEAE5">
                <wp:simplePos x="0" y="0"/>
                <wp:positionH relativeFrom="column">
                  <wp:posOffset>2540</wp:posOffset>
                </wp:positionH>
                <wp:positionV relativeFrom="paragraph">
                  <wp:posOffset>42545</wp:posOffset>
                </wp:positionV>
                <wp:extent cx="3086100" cy="2202180"/>
                <wp:effectExtent l="19050" t="0" r="38100" b="45720"/>
                <wp:wrapNone/>
                <wp:docPr id="6" name="Text Box 2" descr="A thought bubble in the shape of the cloud with the text &quot;We are very lucky that our country is in a safe place, we should accept more refugees and educate our people about their needs&#10;11 year-old&quot;"/>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086100" cy="2202180"/>
                        </a:xfrm>
                        <a:prstGeom prst="cloud">
                          <a:avLst/>
                        </a:prstGeom>
                        <a:solidFill>
                          <a:srgbClr val="FFFFFF"/>
                        </a:solidFill>
                        <a:ln w="9525">
                          <a:solidFill>
                            <a:srgbClr val="000000"/>
                          </a:solidFill>
                          <a:miter lim="800000"/>
                          <a:headEnd/>
                          <a:tailEnd/>
                        </a:ln>
                      </wps:spPr>
                      <wps:txbx>
                        <w:txbxContent>
                          <w:p w14:paraId="63FA95AC" w14:textId="314AB48B" w:rsidR="00AD6B6A" w:rsidRPr="00E8400A" w:rsidRDefault="00AD6B6A" w:rsidP="00AD6B6A">
                            <w:pPr>
                              <w:jc w:val="center"/>
                              <w:rPr>
                                <w:rFonts w:ascii="Open Sans" w:hAnsi="Open Sans" w:cs="Open Sans"/>
                                <w:sz w:val="28"/>
                                <w:szCs w:val="28"/>
                              </w:rPr>
                            </w:pPr>
                            <w:r w:rsidRPr="00E8400A">
                              <w:rPr>
                                <w:rFonts w:ascii="Open Sans" w:hAnsi="Open Sans" w:cs="Open Sans"/>
                                <w:sz w:val="22"/>
                                <w:szCs w:val="22"/>
                              </w:rPr>
                              <w:t>We are very lucky that our country is in a safe place, we should accept more refugees and educate our people about their needs</w:t>
                            </w:r>
                            <w:r w:rsidRPr="00E8400A">
                              <w:rPr>
                                <w:rFonts w:ascii="Open Sans" w:hAnsi="Open Sans" w:cs="Open Sans"/>
                                <w:sz w:val="28"/>
                                <w:szCs w:val="28"/>
                              </w:rPr>
                              <w:br/>
                            </w:r>
                            <w:proofErr w:type="gramStart"/>
                            <w:r w:rsidRPr="00E8400A">
                              <w:rPr>
                                <w:rFonts w:ascii="Open Sans" w:hAnsi="Open Sans" w:cs="Open Sans"/>
                                <w:sz w:val="22"/>
                                <w:szCs w:val="22"/>
                              </w:rPr>
                              <w:t>1</w:t>
                            </w:r>
                            <w:r w:rsidR="00E8400A" w:rsidRPr="00E8400A">
                              <w:rPr>
                                <w:rFonts w:ascii="Open Sans" w:hAnsi="Open Sans" w:cs="Open Sans"/>
                                <w:sz w:val="22"/>
                                <w:szCs w:val="22"/>
                              </w:rPr>
                              <w:t>1</w:t>
                            </w:r>
                            <w:r w:rsidRPr="00E8400A">
                              <w:rPr>
                                <w:rFonts w:ascii="Open Sans" w:hAnsi="Open Sans" w:cs="Open Sans"/>
                                <w:sz w:val="22"/>
                                <w:szCs w:val="22"/>
                              </w:rPr>
                              <w:t xml:space="preserve"> year-old</w:t>
                            </w:r>
                            <w:proofErr w:type="gramEnd"/>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2EAD0EE8" id="_x0000_s1030" alt="A thought bubble in the shape of the cloud with the text &quot;We are very lucky that our country is in a safe place, we should accept more refugees and educate our people about their needs&#10;11 year-old&quot;" style="position:absolute;margin-left:.2pt;margin-top:3.35pt;width:243pt;height:173.4pt;z-index:251665411;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coordsize="43200,432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ejHbtAIAACkFAAAOAAAAZHJzL2Uyb0RvYy54bWysVMtu2zAQvBfoPyxYIKcmst0kdZzIgZs0&#10;RYH0ASRFzxS1sohQXIWkLLtf3yXluEbaXorqIHD5GM7OzvLict0YWKHzmmwuxkcjAWgVldouc/Ht&#10;/uZwKsAHaUtpyGIuNujF5fzli4u+neGEajIlOmAQ62d9m4s6hHaWZV7V2Eh/RC1aXqzINTJw6JZZ&#10;6WTP6I3JJqPRadaTK1tHCr3n2ethUcwTflWhCl+qymMAkwvmFtLfpX8R/9n8Qs6WTra1Vlsa8h9Y&#10;NFJbvnQHdS2DhM7p36AarRx5qsKRoiajqtIKUw6czXj0LJu7WraYcmFxfLuTyf8/WPV59dWBLnNx&#10;KsDKhkt0j+sA72gNEwElesVqLSDU1C3rAEVXFAZBW55B8JEgUJUCZagrodehTmGIMAePHYXz7wjS&#10;YbTJBkynHja8QQagzoGizgae1j5iSvCyQmiNVPga+ngBdaYEqRS2ARpiFIdVt0T0wKYCLDslA1Ng&#10;qBapZWqyoC5EBtqBRSz9wav14nw8hg1Kd8h+GzjFyvetn7EAdy1LENacMjs4VdG3t6QePFi6qqVd&#10;4sI56muUJSs/jiezvaMDjo8gRf+JSpZQdoES0LpyTbQFFxoYnR242bku6qN48s1oejoe8ZLitclk&#10;NBlPky8zOXs63jofPiA1EAe5SEonfLm69SHykbOnPfE6T0aXN9qYFLhlcWUcrCT3wE36UgrPthkL&#10;fS7OTiYngwR/hRil708QjQ7czEY3uZjuNslZFO69LVOrBanNMGbKxm6VjOINMoZ1sU52PH4qUEHl&#10;hqV1NPQum4gHNbkfAnru21z4x47dJcB8tFyes/HxcWz0FByfvJ1w4PZXiv0VaRVD5SIItlMcXoX0&#10;OETdLC24jJVO+sZ6D0y2lLkfk+zbtyM2/H6cdv164eY/AQAA//8DAFBLAwQUAAYACAAAACEA82dq&#10;stoAAAAGAQAADwAAAGRycy9kb3ducmV2LnhtbEyOzU7DMBCE70i8g7VI3Kjdpg1VyKZCSPwcaeEB&#10;nHibRLXXUew26dtjTnAczeibr9zNzooLjaH3jLBcKBDEjTc9twjfX68PWxAhajbaeiaEKwXYVbc3&#10;pS6Mn3hPl0NsRYJwKDRCF+NQSBmajpwOCz8Qp+7oR6djimMrzainBHdWrpTKpdM9p4dOD/TSUXM6&#10;nB3CUE9vV++WH5lqre0/39XqqE6I93fz8xOISHP8G8OvflKHKjnV/swmCIuwTjuE/BFEKtfbPOUa&#10;IdtkG5BVKf/rVz8AAAD//wMAUEsBAi0AFAAGAAgAAAAhALaDOJL+AAAA4QEAABMAAAAAAAAAAAAA&#10;AAAAAAAAAFtDb250ZW50X1R5cGVzXS54bWxQSwECLQAUAAYACAAAACEAOP0h/9YAAACUAQAACwAA&#10;AAAAAAAAAAAAAAAvAQAAX3JlbHMvLnJlbHNQSwECLQAUAAYACAAAACEAiXox27QCAAApBQAADgAA&#10;AAAAAAAAAAAAAAAuAgAAZHJzL2Uyb0RvYy54bWxQSwECLQAUAAYACAAAACEA82dqstoAAAAGAQAA&#10;DwAAAAAAAAAAAAAAAAAOBQAAZHJzL2Rvd25yZXYueG1sUEsFBgAAAAAEAAQA8wAAABUGAAAAAA==&#10;" adj="-11796480,,5400" path="m3900,14370c3629,11657,4261,8921,5623,6907,7775,3726,11264,3017,14005,5202,15678,909,19914,22,22456,3432,23097,1683,24328,474,25749,200v1564,-302,3126,570,4084,2281c31215,267,33501,-460,35463,690v1495,876,2567,2710,2855,4886c40046,6218,41422,7998,41982,10318v407,1684,349,3513,-164,5142c43079,17694,43520,20590,43016,23322v-670,3632,-2888,6352,-5612,6882c37391,32471,36658,34621,35395,36101v-1919,2249,-4691,2538,-6840,714c27860,39948,25999,42343,23667,43106v-2748,899,-5616,-633,-7187,-3840c12772,42310,7956,40599,5804,35472,3690,35809,1705,34024,1110,31250,679,29243,1060,27077,2113,25551,619,24354,-213,22057,-5,19704,239,16949,1845,14791,3863,14507v12,-46,25,-91,37,-137xem4693,26177nfc3809,26271,2925,25993,2160,25380t4768,9519nfc6573,35092,6200,35220,5820,35280t10658,3810nfc16211,38544,15987,37961,15810,37350m28827,34751nfc28788,35398,28698,36038,28560,36660m34129,22954nfc36133,24282,37398,27058,37380,30090m41798,15354nfc41473,16386,40978,17302,40350,18030m38324,5426nfc38379,5843,38405,6266,38400,6690m29078,3952nfc29267,3369,29516,2826,29820,2340m22141,4720nfc22218,4238,22339,3771,22500,3330m14000,5192nfc14472,5568,14908,6021,15300,6540m4127,15789nfc4024,15325,3948,14851,3900,14370e">
                <v:stroke joinstyle="miter"/>
                <v:formulas/>
                <v:path o:connecttype="custom" o:connectlocs="335256,1334409;154305,1293781;494919,1779025;415766,1798447;1177147,1992667;1129427,1903968;2059329,1771480;2040255,1868794;2438090,1170112;2670334,1533880;2985945,782691;2882503,919104;2737771,276598;2743200,341032;2077260,201459;2130266,119285;1581698,240609;1607344,169751;1000125,264669;1092994,333386;294823,804866;278606,732531" o:connectangles="0,0,0,0,0,0,0,0,0,0,0,0,0,0,0,0,0,0,0,0,0,0" textboxrect="0,0,43200,43200"/>
                <v:textbox>
                  <w:txbxContent>
                    <w:p w14:paraId="63FA95AC" w14:textId="314AB48B" w:rsidR="00AD6B6A" w:rsidRPr="00E8400A" w:rsidRDefault="00AD6B6A" w:rsidP="00AD6B6A">
                      <w:pPr>
                        <w:jc w:val="center"/>
                        <w:rPr>
                          <w:rFonts w:ascii="Open Sans" w:hAnsi="Open Sans" w:cs="Open Sans"/>
                          <w:sz w:val="28"/>
                          <w:szCs w:val="28"/>
                        </w:rPr>
                      </w:pPr>
                      <w:r w:rsidRPr="00E8400A">
                        <w:rPr>
                          <w:rFonts w:ascii="Open Sans" w:hAnsi="Open Sans" w:cs="Open Sans"/>
                          <w:sz w:val="22"/>
                          <w:szCs w:val="22"/>
                        </w:rPr>
                        <w:t>We are very lucky that our country is in a safe place, we should accept more refugees and educate our people about their needs</w:t>
                      </w:r>
                      <w:r w:rsidRPr="00E8400A">
                        <w:rPr>
                          <w:rFonts w:ascii="Open Sans" w:hAnsi="Open Sans" w:cs="Open Sans"/>
                          <w:sz w:val="28"/>
                          <w:szCs w:val="28"/>
                        </w:rPr>
                        <w:br/>
                      </w:r>
                      <w:proofErr w:type="gramStart"/>
                      <w:r w:rsidRPr="00E8400A">
                        <w:rPr>
                          <w:rFonts w:ascii="Open Sans" w:hAnsi="Open Sans" w:cs="Open Sans"/>
                          <w:sz w:val="22"/>
                          <w:szCs w:val="22"/>
                        </w:rPr>
                        <w:t>1</w:t>
                      </w:r>
                      <w:r w:rsidR="00E8400A" w:rsidRPr="00E8400A">
                        <w:rPr>
                          <w:rFonts w:ascii="Open Sans" w:hAnsi="Open Sans" w:cs="Open Sans"/>
                          <w:sz w:val="22"/>
                          <w:szCs w:val="22"/>
                        </w:rPr>
                        <w:t>1</w:t>
                      </w:r>
                      <w:r w:rsidRPr="00E8400A">
                        <w:rPr>
                          <w:rFonts w:ascii="Open Sans" w:hAnsi="Open Sans" w:cs="Open Sans"/>
                          <w:sz w:val="22"/>
                          <w:szCs w:val="22"/>
                        </w:rPr>
                        <w:t xml:space="preserve"> year-old</w:t>
                      </w:r>
                      <w:proofErr w:type="gramEnd"/>
                    </w:p>
                  </w:txbxContent>
                </v:textbox>
              </v:shape>
            </w:pict>
          </mc:Fallback>
        </mc:AlternateContent>
      </w:r>
    </w:p>
    <w:p w14:paraId="57456599" w14:textId="77777777" w:rsidR="00AD6B6A" w:rsidRDefault="00AD6B6A" w:rsidP="002C7207">
      <w:pPr>
        <w:rPr>
          <w:rFonts w:ascii="Open Sans" w:hAnsi="Open Sans" w:cs="Open Sans"/>
        </w:rPr>
      </w:pPr>
    </w:p>
    <w:p w14:paraId="668D8C8C" w14:textId="6B6A4357" w:rsidR="00AD6B6A" w:rsidRDefault="00AD6B6A" w:rsidP="002C7207">
      <w:pPr>
        <w:rPr>
          <w:rFonts w:ascii="Open Sans" w:hAnsi="Open Sans" w:cs="Open Sans"/>
        </w:rPr>
      </w:pPr>
    </w:p>
    <w:p w14:paraId="763A6B41" w14:textId="5A17FA01" w:rsidR="00AD6B6A" w:rsidRDefault="00AD6B6A" w:rsidP="002C7207">
      <w:pPr>
        <w:rPr>
          <w:rFonts w:ascii="Open Sans" w:hAnsi="Open Sans" w:cs="Open Sans"/>
        </w:rPr>
      </w:pPr>
    </w:p>
    <w:p w14:paraId="1D31660D" w14:textId="66A6586A" w:rsidR="00AD6B6A" w:rsidRDefault="00E8400A" w:rsidP="002C7207">
      <w:pPr>
        <w:rPr>
          <w:rFonts w:ascii="Open Sans" w:hAnsi="Open Sans" w:cs="Open Sans"/>
        </w:rPr>
      </w:pPr>
      <w:r w:rsidRPr="009F5850">
        <w:rPr>
          <w:rFonts w:ascii="Open Sans" w:hAnsi="Open Sans" w:cs="Open Sans"/>
          <w:noProof/>
        </w:rPr>
        <mc:AlternateContent>
          <mc:Choice Requires="wps">
            <w:drawing>
              <wp:anchor distT="45720" distB="45720" distL="114300" distR="114300" simplePos="0" relativeHeight="251667459" behindDoc="0" locked="0" layoutInCell="1" allowOverlap="1" wp14:anchorId="1B00E127" wp14:editId="16B70B70">
                <wp:simplePos x="0" y="0"/>
                <wp:positionH relativeFrom="margin">
                  <wp:posOffset>3446780</wp:posOffset>
                </wp:positionH>
                <wp:positionV relativeFrom="paragraph">
                  <wp:posOffset>5080</wp:posOffset>
                </wp:positionV>
                <wp:extent cx="2640330" cy="1965960"/>
                <wp:effectExtent l="19050" t="0" r="45720" b="34290"/>
                <wp:wrapNone/>
                <wp:docPr id="9" name="Text Box 2" descr="A thought bubble in the shape of a cloud with the text &quot;I don’t think the Australian government should keep children in detention centres&#10;10 year-old&quot;"/>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40330" cy="1965960"/>
                        </a:xfrm>
                        <a:prstGeom prst="cloud">
                          <a:avLst/>
                        </a:prstGeom>
                        <a:solidFill>
                          <a:srgbClr val="FFFFFF"/>
                        </a:solidFill>
                        <a:ln w="9525">
                          <a:solidFill>
                            <a:srgbClr val="000000"/>
                          </a:solidFill>
                          <a:miter lim="800000"/>
                          <a:headEnd/>
                          <a:tailEnd/>
                        </a:ln>
                      </wps:spPr>
                      <wps:txbx>
                        <w:txbxContent>
                          <w:p w14:paraId="19B6DE9A" w14:textId="750E2A9D" w:rsidR="00141378" w:rsidRPr="00E8400A" w:rsidRDefault="00141378" w:rsidP="00141378">
                            <w:pPr>
                              <w:jc w:val="center"/>
                              <w:rPr>
                                <w:rFonts w:ascii="Open Sans" w:hAnsi="Open Sans" w:cs="Open Sans"/>
                                <w:sz w:val="22"/>
                                <w:szCs w:val="22"/>
                              </w:rPr>
                            </w:pPr>
                            <w:r w:rsidRPr="00E8400A">
                              <w:rPr>
                                <w:rFonts w:ascii="Open Sans" w:hAnsi="Open Sans" w:cs="Open Sans"/>
                                <w:sz w:val="22"/>
                                <w:szCs w:val="22"/>
                              </w:rPr>
                              <w:t>I don’t think the Australian government should keep children in detention centres</w:t>
                            </w:r>
                            <w:r w:rsidRPr="00E8400A">
                              <w:rPr>
                                <w:rFonts w:ascii="Open Sans" w:hAnsi="Open Sans" w:cs="Open Sans"/>
                                <w:sz w:val="22"/>
                                <w:szCs w:val="22"/>
                              </w:rPr>
                              <w:br/>
                            </w:r>
                            <w:proofErr w:type="gramStart"/>
                            <w:r w:rsidRPr="00E8400A">
                              <w:rPr>
                                <w:rFonts w:ascii="Open Sans" w:hAnsi="Open Sans" w:cs="Open Sans"/>
                                <w:sz w:val="22"/>
                                <w:szCs w:val="22"/>
                              </w:rPr>
                              <w:t>10 year-old</w:t>
                            </w:r>
                            <w:proofErr w:type="gramEnd"/>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1B00E127" id="_x0000_s1031" alt="A thought bubble in the shape of a cloud with the text &quot;I don’t think the Australian government should keep children in detention centres&#10;10 year-old&quot;" style="position:absolute;margin-left:271.4pt;margin-top:.4pt;width:207.9pt;height:154.8pt;z-index:251667459;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coordsize="43200,432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mOCDngIAAPwEAAAOAAAAZHJzL2Uyb0RvYy54bWysVEtu2zAQ3RfoHQYskF0j27Hd2IkcuElT&#10;BEg/QNIDUCRlEaE4CklZdle9Rq/Xk3RIOa6RtpuiWlAcDvk4894Mzy82tYG1cl6jzdnweMBAWYFS&#10;21XOvtxfvz5l4AO3khu0Kmdb5dnF4uWL866ZqxFWaKRyQCDWz7smZ1UIzTzLvKhUzf0xNsqSs0RX&#10;80CmW2XS8Y7Qa5ONBoNp1qGTjUOhvKfVq97JFgm/LJUIn8rSqwAmZxRbSKNLYxHHbHHO5yvHm0qL&#10;XRj8H6KoubZ06R7qigcOrdO/QdVaOPRYhmOBdYZlqYVKOVA2w8GzbO4q3qiUC5Hjmz1N/v/Bio/r&#10;zw60zNmMgeU1SXSvNgHe4gZGDKTygthaQqiwXVUBirYojAJtaUWBjwEClsBBGGwldDpUyRMiyNFj&#10;i+HsBiTaH9++B3Jo+5Dcy9YHx43mFlZI5WNrZQPBYWskPCjVgKi0kU7ZeJVUgdxUYSDo75Q/erVZ&#10;ng0HsFXcvaYS6i+KYnaNn1NOdw1lFTaUBRVlEsY3tygePFi8rLhdqaVz2FWKSyJzGE9mB0d7HB9B&#10;iu4DSmKFtwET0KZ0dVSatANCp6La7gspJi1ocTQdD05OyCXIN5xNJ7NpKrWMz5+ON86H9wpriJOc&#10;JfoSPl/f+hDj4fOnPfE6j0bLa21MMtyquDQO1pzK+jp9KYVn24yFjoSdjCY9BX+FGKTvTxC1DtSf&#10;Rtc5O91v4vNI3DsrU/cErk0/p5CN3TEZyetpDJtikyps8iRQgXJL1Drs25H0p0mF7iuDjloxZ/6x&#10;5U4xMDeW5JkNx+PYu8kYT96MyHCHnuLQw60gqJwFBv30MqR+j7xZXJKMpU78Rr37SHYhU4sl2nfP&#10;QezhQzvt+vVoLX4CAAD//wMAUEsDBBQABgAIAAAAIQBGEiNx3QAAAAgBAAAPAAAAZHJzL2Rvd25y&#10;ZXYueG1sTI/NTsMwEITvSLyDtUjcqJ30RyXEqRASP0daeAAn3iZR7XUUu0369iwnuKw0mtHMt+Vu&#10;9k5ccIx9IA3ZQoFAaoLtqdXw/fX6sAURkyFrXCDUcMUIu+r2pjSFDRPt8XJIreASioXR0KU0FFLG&#10;pkNv4iIMSOwdw+hNYjm20o5m4nLvZK7URnrTEy90ZsCXDpvT4ew1DPX0dg0++1iq1rn+813lR3XS&#10;+v5ufn4CkXBOf2H4xWd0qJipDmeyUTgN61XO6EkDX7Yf19sNiFrDMlMrkFUp/z9Q/QAAAP//AwBQ&#10;SwECLQAUAAYACAAAACEAtoM4kv4AAADhAQAAEwAAAAAAAAAAAAAAAAAAAAAAW0NvbnRlbnRfVHlw&#10;ZXNdLnhtbFBLAQItABQABgAIAAAAIQA4/SH/1gAAAJQBAAALAAAAAAAAAAAAAAAAAC8BAABfcmVs&#10;cy8ucmVsc1BLAQItABQABgAIAAAAIQA3mOCDngIAAPwEAAAOAAAAAAAAAAAAAAAAAC4CAABkcnMv&#10;ZTJvRG9jLnhtbFBLAQItABQABgAIAAAAIQBGEiNx3QAAAAgBAAAPAAAAAAAAAAAAAAAAAPgEAABk&#10;cnMvZG93bnJldi54bWxQSwUGAAAAAAQABADzAAAAAgYAAAAA&#10;" adj="-11796480,,5400" path="m3900,14370c3629,11657,4261,8921,5623,6907,7775,3726,11264,3017,14005,5202,15678,909,19914,22,22456,3432,23097,1683,24328,474,25749,200v1564,-302,3126,570,4084,2281c31215,267,33501,-460,35463,690v1495,876,2567,2710,2855,4886c40046,6218,41422,7998,41982,10318v407,1684,349,3513,-164,5142c43079,17694,43520,20590,43016,23322v-670,3632,-2888,6352,-5612,6882c37391,32471,36658,34621,35395,36101v-1919,2249,-4691,2538,-6840,714c27860,39948,25999,42343,23667,43106v-2748,899,-5616,-633,-7187,-3840c12772,42310,7956,40599,5804,35472,3690,35809,1705,34024,1110,31250,679,29243,1060,27077,2113,25551,619,24354,-213,22057,-5,19704,239,16949,1845,14791,3863,14507v12,-46,25,-91,37,-137xem4693,26177nfc3809,26271,2925,25993,2160,25380t4768,9519nfc6573,35092,6200,35220,5820,35280t10658,3810nfc16211,38544,15987,37961,15810,37350m28827,34751nfc28788,35398,28698,36038,28560,36660m34129,22954nfc36133,24282,37398,27058,37380,30090m41798,15354nfc41473,16386,40978,17302,40350,18030m38324,5426nfc38379,5843,38405,6266,38400,6690m29078,3952nfc29267,3369,29516,2826,29820,2340m22141,4720nfc22218,4238,22339,3771,22500,3330m14000,5192nfc14472,5568,14908,6021,15300,6540m4127,15789nfc4024,15325,3948,14851,3900,14370e">
                <v:stroke joinstyle="miter"/>
                <v:formulas/>
                <v:path o:connecttype="custom" o:connectlocs="286830,1191272;132017,1155002;423431,1588195;355711,1605534;1007115,1778921;966287,1699736;1761870,1581460;1745552,1668336;2085922,1044598;2284619,1369346;2554642,698735;2466142,820515;2342315,246928;2346960,304451;1777211,179849;1822561,106490;1353230,214799;1375172,151543;855663,236279;935117,297625;252237,718531;238363,653955" o:connectangles="0,0,0,0,0,0,0,0,0,0,0,0,0,0,0,0,0,0,0,0,0,0" textboxrect="0,0,43200,43200"/>
                <v:textbox>
                  <w:txbxContent>
                    <w:p w14:paraId="19B6DE9A" w14:textId="750E2A9D" w:rsidR="00141378" w:rsidRPr="00E8400A" w:rsidRDefault="00141378" w:rsidP="00141378">
                      <w:pPr>
                        <w:jc w:val="center"/>
                        <w:rPr>
                          <w:rFonts w:ascii="Open Sans" w:hAnsi="Open Sans" w:cs="Open Sans"/>
                          <w:sz w:val="22"/>
                          <w:szCs w:val="22"/>
                        </w:rPr>
                      </w:pPr>
                      <w:r w:rsidRPr="00E8400A">
                        <w:rPr>
                          <w:rFonts w:ascii="Open Sans" w:hAnsi="Open Sans" w:cs="Open Sans"/>
                          <w:sz w:val="22"/>
                          <w:szCs w:val="22"/>
                        </w:rPr>
                        <w:t>I don’t think the Australian government should keep children in detention centres</w:t>
                      </w:r>
                      <w:r w:rsidRPr="00E8400A">
                        <w:rPr>
                          <w:rFonts w:ascii="Open Sans" w:hAnsi="Open Sans" w:cs="Open Sans"/>
                          <w:sz w:val="22"/>
                          <w:szCs w:val="22"/>
                        </w:rPr>
                        <w:br/>
                      </w:r>
                      <w:proofErr w:type="gramStart"/>
                      <w:r w:rsidRPr="00E8400A">
                        <w:rPr>
                          <w:rFonts w:ascii="Open Sans" w:hAnsi="Open Sans" w:cs="Open Sans"/>
                          <w:sz w:val="22"/>
                          <w:szCs w:val="22"/>
                        </w:rPr>
                        <w:t>10 year-old</w:t>
                      </w:r>
                      <w:proofErr w:type="gramEnd"/>
                    </w:p>
                  </w:txbxContent>
                </v:textbox>
                <w10:wrap anchorx="margin"/>
              </v:shape>
            </w:pict>
          </mc:Fallback>
        </mc:AlternateContent>
      </w:r>
    </w:p>
    <w:p w14:paraId="1BD3E6AC" w14:textId="32062AD0" w:rsidR="00AD6B6A" w:rsidRDefault="00AD6B6A" w:rsidP="002C7207">
      <w:pPr>
        <w:rPr>
          <w:rFonts w:ascii="Open Sans" w:hAnsi="Open Sans" w:cs="Open Sans"/>
        </w:rPr>
      </w:pPr>
    </w:p>
    <w:p w14:paraId="16B8E738" w14:textId="6A053E63" w:rsidR="00AD6B6A" w:rsidRDefault="00141378" w:rsidP="002C7207">
      <w:pPr>
        <w:rPr>
          <w:rFonts w:ascii="Open Sans" w:hAnsi="Open Sans" w:cs="Open Sans"/>
        </w:rPr>
      </w:pPr>
      <w:r w:rsidRPr="009F5850">
        <w:rPr>
          <w:rFonts w:ascii="Open Sans" w:hAnsi="Open Sans" w:cs="Open Sans"/>
          <w:noProof/>
        </w:rPr>
        <mc:AlternateContent>
          <mc:Choice Requires="wps">
            <w:drawing>
              <wp:anchor distT="45720" distB="45720" distL="114300" distR="114300" simplePos="0" relativeHeight="251669507" behindDoc="0" locked="0" layoutInCell="1" allowOverlap="1" wp14:anchorId="0BC2BFA5" wp14:editId="4F2CA48B">
                <wp:simplePos x="0" y="0"/>
                <wp:positionH relativeFrom="column">
                  <wp:posOffset>2540</wp:posOffset>
                </wp:positionH>
                <wp:positionV relativeFrom="paragraph">
                  <wp:posOffset>275590</wp:posOffset>
                </wp:positionV>
                <wp:extent cx="3348990" cy="2743200"/>
                <wp:effectExtent l="19050" t="0" r="41910" b="38100"/>
                <wp:wrapNone/>
                <wp:docPr id="10" name="Text Box 2" descr="A thought bubble in the shape of a cloud with the text &quot;I think Australia should do more to help the young Aboriginal and Torres Strait Islander children… to get a better education and have the rights to feel safe wherever they are&#10;12 year-old&quot;"/>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348990" cy="2743200"/>
                        </a:xfrm>
                        <a:prstGeom prst="cloud">
                          <a:avLst/>
                        </a:prstGeom>
                        <a:solidFill>
                          <a:srgbClr val="FFFFFF"/>
                        </a:solidFill>
                        <a:ln w="9525">
                          <a:solidFill>
                            <a:srgbClr val="000000"/>
                          </a:solidFill>
                          <a:miter lim="800000"/>
                          <a:headEnd/>
                          <a:tailEnd/>
                        </a:ln>
                      </wps:spPr>
                      <wps:txbx>
                        <w:txbxContent>
                          <w:p w14:paraId="7040FC62" w14:textId="057050C2" w:rsidR="00141378" w:rsidRPr="00E045EB" w:rsidRDefault="00141378" w:rsidP="00141378">
                            <w:pPr>
                              <w:jc w:val="center"/>
                              <w:rPr>
                                <w:rFonts w:ascii="Open Sans" w:hAnsi="Open Sans" w:cs="Open Sans"/>
                                <w:sz w:val="22"/>
                                <w:szCs w:val="22"/>
                              </w:rPr>
                            </w:pPr>
                            <w:r w:rsidRPr="00E045EB">
                              <w:rPr>
                                <w:rFonts w:ascii="Open Sans" w:hAnsi="Open Sans" w:cs="Open Sans"/>
                                <w:sz w:val="22"/>
                                <w:szCs w:val="22"/>
                              </w:rPr>
                              <w:t>I think Australia should do more to help the young Aboriginal and Torres Strait Islander children… to get a better education and have the rights to feel safe wherever they are</w:t>
                            </w:r>
                            <w:r w:rsidRPr="00E045EB">
                              <w:rPr>
                                <w:rFonts w:ascii="Open Sans" w:hAnsi="Open Sans" w:cs="Open Sans"/>
                                <w:sz w:val="22"/>
                                <w:szCs w:val="22"/>
                              </w:rPr>
                              <w:br/>
                            </w:r>
                            <w:proofErr w:type="gramStart"/>
                            <w:r w:rsidRPr="00E045EB">
                              <w:rPr>
                                <w:rFonts w:ascii="Open Sans" w:hAnsi="Open Sans" w:cs="Open Sans"/>
                                <w:sz w:val="22"/>
                                <w:szCs w:val="22"/>
                              </w:rPr>
                              <w:t>1</w:t>
                            </w:r>
                            <w:r w:rsidR="00E045EB">
                              <w:rPr>
                                <w:rFonts w:ascii="Open Sans" w:hAnsi="Open Sans" w:cs="Open Sans"/>
                                <w:sz w:val="22"/>
                                <w:szCs w:val="22"/>
                              </w:rPr>
                              <w:t>2</w:t>
                            </w:r>
                            <w:r w:rsidRPr="00E045EB">
                              <w:rPr>
                                <w:rFonts w:ascii="Open Sans" w:hAnsi="Open Sans" w:cs="Open Sans"/>
                                <w:sz w:val="22"/>
                                <w:szCs w:val="22"/>
                              </w:rPr>
                              <w:t xml:space="preserve"> year-old</w:t>
                            </w:r>
                            <w:proofErr w:type="gramEnd"/>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BC2BFA5" id="_x0000_s1032" alt="A thought bubble in the shape of a cloud with the text &quot;I think Australia should do more to help the young Aboriginal and Torres Strait Islander children… to get a better education and have the rights to feel safe wherever they are&#10;12 year-old&quot;" style="position:absolute;margin-left:.2pt;margin-top:21.7pt;width:263.7pt;height:3in;z-index:251669507;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coordsize="43200,432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pHgA1gIAAFsFAAAOAAAAZHJzL2Uyb0RvYy54bWysVMluHCEQvUfKP5SIlFs8i8fb2O1oYseR&#10;JWeR7HxANdDdyDTVBnp6Jqd8TT4sX5KCGS/ZLlE4IKCqHsV7VZy8XrUWltoHQ64Qk52xAO0kKePq&#10;Qny+uXh1KCBEdAotOV2ItQ7i9enzZydDN9dTasgq7YFBXJgPXSGaGLv5aBRko1sMO9Rpx8aKfIuR&#10;t74eKY8Do7d2NB2P90cDedV5kjoEPj3fGMVpxq8qLePHqgo6gi0E5xbz7PNcpnl0eoLz2mPXGLlN&#10;A/8hixaN40sfoM4xIvTe/AbVGukpUBV3JLUjqiojdX4Dv2Yy/uU11w12Or+FyQndA03h/8HKD8tP&#10;Hoxi7Zgehy1rdKNXEd7QCqYClA6S6VpAbKivmwhlX5ZWg3F8oiGkDIEqQJCWegWDiU22xATy8q6n&#10;eHzJB8bdwqIP0aM1yGHUWwWKoCWvIRI02nY5bk29q2FRkje1cWiBawduyHsd4JrDTYTLYPmQy0Y2&#10;xiqv3fev3xJGzTIjlDpGtmnVS4xclRmgwSVfwwkzahND8q60thCw0jA02muu4eSwBvT65YvV4ngy&#10;hbVG/4ordPOMVCtDF+ZM2XXHpMUVc8S8Zd1Dd0XyNoCjswZdrRfeE+OiYq0mKXL0JHSDExJIObwn&#10;xZxjHykDrSrfpkLi0gBGZ1HWD3WaKJV8uLs7Ozw6YpNk2/RgtsudkO/A+X1450N8p6mFtChEFifj&#10;4/IqxJQPzu990nWBrFEXxtq88XV5Zj0skbvmIo8t/E9u1sFQiKO96d6Ggr9CjPP4E0RrklbWtIU4&#10;fHDCeSLurVO5OSMau1lzytZtmUzkbWiMq3KVC3g/XZBYLkmtmVpPm25nZXnRkP8iYOBOL0S461ll&#10;AfbSsTxHk9ksfQ15M9s7mPLGP7WUTy3oJEMVIgourLQ8i/k7Sbw5WrCMlcn8PmayTZk7ONO+/W3S&#10;F/F0n70e/8TTHwAAAP//AwBQSwMEFAAGAAgAAAAhAMDkEyHbAAAABwEAAA8AAABkcnMvZG93bnJl&#10;di54bWxMj91uwjAMhe8n7R0iT9rdSCgwpq4pQkj7udyAB0gb01YkTtUEWt5+3tV2Y8s+R8efi83k&#10;nbjiELtAGuYzBQKpDrajRsPx8Pb0AiImQ9a4QKjhhhE25f1dYXIbRvrG6z41gkMo5kZDm1KfSxnr&#10;Fr2Js9AjsXYKgzeJx6GRdjAjh3snM6WepTcd8YXW9LhrsT7vL15DX43vt+DnnwvVONd9fajspM5a&#10;Pz5M21cQCaf0Z4ZffEaHkpmqcCEbhdOwZB/XBXdWV9maH6l4sV4tQZaF/M9f/gAAAP//AwBQSwEC&#10;LQAUAAYACAAAACEAtoM4kv4AAADhAQAAEwAAAAAAAAAAAAAAAAAAAAAAW0NvbnRlbnRfVHlwZXNd&#10;LnhtbFBLAQItABQABgAIAAAAIQA4/SH/1gAAAJQBAAALAAAAAAAAAAAAAAAAAC8BAABfcmVscy8u&#10;cmVsc1BLAQItABQABgAIAAAAIQAUpHgA1gIAAFsFAAAOAAAAAAAAAAAAAAAAAC4CAABkcnMvZTJv&#10;RG9jLnhtbFBLAQItABQABgAIAAAAIQDA5BMh2wAAAAcBAAAPAAAAAAAAAAAAAAAAADAFAABkcnMv&#10;ZG93bnJldi54bWxQSwUGAAAAAAQABADzAAAAOAYAAAAA&#10;" adj="-11796480,,5400" path="m3900,14370c3629,11657,4261,8921,5623,6907,7775,3726,11264,3017,14005,5202,15678,909,19914,22,22456,3432,23097,1683,24328,474,25749,200v1564,-302,3126,570,4084,2281c31215,267,33501,-460,35463,690v1495,876,2567,2710,2855,4886c40046,6218,41422,7998,41982,10318v407,1684,349,3513,-164,5142c43079,17694,43520,20590,43016,23322v-670,3632,-2888,6352,-5612,6882c37391,32471,36658,34621,35395,36101v-1919,2249,-4691,2538,-6840,714c27860,39948,25999,42343,23667,43106v-2748,899,-5616,-633,-7187,-3840c12772,42310,7956,40599,5804,35472,3690,35809,1705,34024,1110,31250,679,29243,1060,27077,2113,25551,619,24354,-213,22057,-5,19704,239,16949,1845,14791,3863,14507v12,-46,25,-91,37,-137xem4693,26177nfc3809,26271,2925,25993,2160,25380t4768,9519nfc6573,35092,6200,35220,5820,35280t10658,3810nfc16211,38544,15987,37961,15810,37350m28827,34751nfc28788,35398,28698,36038,28560,36660m34129,22954nfc36133,24282,37398,27058,37380,30090m41798,15354nfc41473,16386,40978,17302,40350,18030m38324,5426nfc38379,5843,38405,6266,38400,6690m29078,3952nfc29267,3369,29516,2826,29820,2340m22141,4720nfc22218,4238,22339,3771,22500,3330m14000,5192nfc14472,5568,14908,6021,15300,6540m4127,15789nfc4024,15325,3948,14851,3900,14370e">
                <v:stroke joinstyle="miter"/>
                <v:formulas/>
                <v:path o:connecttype="custom" o:connectlocs="363815,1662240;167450,1611630;537079,2216087;451183,2240280;1277423,2482215;1225637,2371725;2234753,2206689;2214055,2327910;2645780,1457579;2897807,1910715;3240303,974979;3128050,1144905;2970988,344551;2976880,424815;2254211,250952;2311733,148590;1716435,299720;1744266,211455;1085321,329692;1186101,415290;319937,1002602;302339,912495" o:connectangles="0,0,0,0,0,0,0,0,0,0,0,0,0,0,0,0,0,0,0,0,0,0" textboxrect="0,0,43200,43200"/>
                <v:textbox>
                  <w:txbxContent>
                    <w:p w14:paraId="7040FC62" w14:textId="057050C2" w:rsidR="00141378" w:rsidRPr="00E045EB" w:rsidRDefault="00141378" w:rsidP="00141378">
                      <w:pPr>
                        <w:jc w:val="center"/>
                        <w:rPr>
                          <w:rFonts w:ascii="Open Sans" w:hAnsi="Open Sans" w:cs="Open Sans"/>
                          <w:sz w:val="22"/>
                          <w:szCs w:val="22"/>
                        </w:rPr>
                      </w:pPr>
                      <w:r w:rsidRPr="00E045EB">
                        <w:rPr>
                          <w:rFonts w:ascii="Open Sans" w:hAnsi="Open Sans" w:cs="Open Sans"/>
                          <w:sz w:val="22"/>
                          <w:szCs w:val="22"/>
                        </w:rPr>
                        <w:t>I think Australia should do more to help the young Aboriginal and Torres Strait Islander children… to get a better education and have the rights to feel safe wherever they are</w:t>
                      </w:r>
                      <w:r w:rsidRPr="00E045EB">
                        <w:rPr>
                          <w:rFonts w:ascii="Open Sans" w:hAnsi="Open Sans" w:cs="Open Sans"/>
                          <w:sz w:val="22"/>
                          <w:szCs w:val="22"/>
                        </w:rPr>
                        <w:br/>
                      </w:r>
                      <w:proofErr w:type="gramStart"/>
                      <w:r w:rsidRPr="00E045EB">
                        <w:rPr>
                          <w:rFonts w:ascii="Open Sans" w:hAnsi="Open Sans" w:cs="Open Sans"/>
                          <w:sz w:val="22"/>
                          <w:szCs w:val="22"/>
                        </w:rPr>
                        <w:t>1</w:t>
                      </w:r>
                      <w:r w:rsidR="00E045EB">
                        <w:rPr>
                          <w:rFonts w:ascii="Open Sans" w:hAnsi="Open Sans" w:cs="Open Sans"/>
                          <w:sz w:val="22"/>
                          <w:szCs w:val="22"/>
                        </w:rPr>
                        <w:t>2</w:t>
                      </w:r>
                      <w:r w:rsidRPr="00E045EB">
                        <w:rPr>
                          <w:rFonts w:ascii="Open Sans" w:hAnsi="Open Sans" w:cs="Open Sans"/>
                          <w:sz w:val="22"/>
                          <w:szCs w:val="22"/>
                        </w:rPr>
                        <w:t xml:space="preserve"> year-old</w:t>
                      </w:r>
                      <w:proofErr w:type="gramEnd"/>
                    </w:p>
                  </w:txbxContent>
                </v:textbox>
              </v:shape>
            </w:pict>
          </mc:Fallback>
        </mc:AlternateContent>
      </w:r>
    </w:p>
    <w:p w14:paraId="44A7B318" w14:textId="77777777" w:rsidR="00AD6B6A" w:rsidRDefault="00AD6B6A" w:rsidP="002C7207">
      <w:pPr>
        <w:rPr>
          <w:rFonts w:ascii="Open Sans" w:hAnsi="Open Sans" w:cs="Open Sans"/>
        </w:rPr>
      </w:pPr>
    </w:p>
    <w:p w14:paraId="224DB1FB" w14:textId="2364B876" w:rsidR="00AD6B6A" w:rsidRDefault="00AD6B6A" w:rsidP="002C7207">
      <w:pPr>
        <w:rPr>
          <w:rFonts w:ascii="Open Sans" w:hAnsi="Open Sans" w:cs="Open Sans"/>
        </w:rPr>
      </w:pPr>
    </w:p>
    <w:p w14:paraId="5022153C" w14:textId="72EE02E9" w:rsidR="00AD6B6A" w:rsidRDefault="00AD6B6A" w:rsidP="002C7207">
      <w:pPr>
        <w:rPr>
          <w:rFonts w:ascii="Open Sans" w:hAnsi="Open Sans" w:cs="Open Sans"/>
        </w:rPr>
      </w:pPr>
    </w:p>
    <w:p w14:paraId="71587ED4" w14:textId="41FC3809" w:rsidR="00AD6B6A" w:rsidRDefault="00AD6B6A" w:rsidP="002C7207">
      <w:pPr>
        <w:rPr>
          <w:rFonts w:ascii="Open Sans" w:hAnsi="Open Sans" w:cs="Open Sans"/>
        </w:rPr>
      </w:pPr>
    </w:p>
    <w:p w14:paraId="7043DC80" w14:textId="03FE8D36" w:rsidR="00141378" w:rsidRDefault="00E045EB" w:rsidP="002C7207">
      <w:pPr>
        <w:rPr>
          <w:rFonts w:ascii="Open Sans" w:hAnsi="Open Sans" w:cs="Open Sans"/>
        </w:rPr>
      </w:pPr>
      <w:r w:rsidRPr="009F5850">
        <w:rPr>
          <w:rFonts w:ascii="Open Sans" w:hAnsi="Open Sans" w:cs="Open Sans"/>
          <w:noProof/>
        </w:rPr>
        <mc:AlternateContent>
          <mc:Choice Requires="wps">
            <w:drawing>
              <wp:anchor distT="45720" distB="45720" distL="114300" distR="114300" simplePos="0" relativeHeight="251671555" behindDoc="0" locked="0" layoutInCell="1" allowOverlap="1" wp14:anchorId="1F8D9EA3" wp14:editId="364BF70D">
                <wp:simplePos x="0" y="0"/>
                <wp:positionH relativeFrom="margin">
                  <wp:posOffset>3233420</wp:posOffset>
                </wp:positionH>
                <wp:positionV relativeFrom="paragraph">
                  <wp:posOffset>266700</wp:posOffset>
                </wp:positionV>
                <wp:extent cx="3044190" cy="1958340"/>
                <wp:effectExtent l="19050" t="0" r="41910" b="41910"/>
                <wp:wrapNone/>
                <wp:docPr id="12" name="Text Box 2" descr="A thought bubble in the shape of a cloud with the text &quot;The government needs to help stop children being abused and domestic violence&#10;17 year-old&quot;"/>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044190" cy="1958340"/>
                        </a:xfrm>
                        <a:prstGeom prst="cloud">
                          <a:avLst/>
                        </a:prstGeom>
                        <a:solidFill>
                          <a:srgbClr val="FFFFFF"/>
                        </a:solidFill>
                        <a:ln w="9525">
                          <a:solidFill>
                            <a:srgbClr val="000000"/>
                          </a:solidFill>
                          <a:miter lim="800000"/>
                          <a:headEnd/>
                          <a:tailEnd/>
                        </a:ln>
                      </wps:spPr>
                      <wps:txbx>
                        <w:txbxContent>
                          <w:p w14:paraId="16F2CA93" w14:textId="2FE7715F" w:rsidR="00141378" w:rsidRPr="00E045EB" w:rsidRDefault="00141378" w:rsidP="00141378">
                            <w:pPr>
                              <w:jc w:val="center"/>
                              <w:rPr>
                                <w:rFonts w:ascii="Open Sans" w:hAnsi="Open Sans" w:cs="Open Sans"/>
                                <w:sz w:val="22"/>
                                <w:szCs w:val="22"/>
                              </w:rPr>
                            </w:pPr>
                            <w:r w:rsidRPr="00E045EB">
                              <w:rPr>
                                <w:rFonts w:ascii="Open Sans" w:hAnsi="Open Sans" w:cs="Open Sans"/>
                                <w:sz w:val="22"/>
                                <w:szCs w:val="22"/>
                              </w:rPr>
                              <w:t xml:space="preserve">The government needs to help </w:t>
                            </w:r>
                            <w:r w:rsidR="00E045EB" w:rsidRPr="00E045EB">
                              <w:rPr>
                                <w:rFonts w:ascii="Open Sans" w:hAnsi="Open Sans" w:cs="Open Sans"/>
                                <w:sz w:val="22"/>
                                <w:szCs w:val="22"/>
                              </w:rPr>
                              <w:t>stop children being abused and domestic violence</w:t>
                            </w:r>
                            <w:r w:rsidRPr="00E045EB">
                              <w:rPr>
                                <w:rFonts w:ascii="Open Sans" w:hAnsi="Open Sans" w:cs="Open Sans"/>
                                <w:sz w:val="22"/>
                                <w:szCs w:val="22"/>
                              </w:rPr>
                              <w:br/>
                            </w:r>
                            <w:proofErr w:type="gramStart"/>
                            <w:r w:rsidRPr="00E045EB">
                              <w:rPr>
                                <w:rFonts w:ascii="Open Sans" w:hAnsi="Open Sans" w:cs="Open Sans"/>
                                <w:sz w:val="22"/>
                                <w:szCs w:val="22"/>
                              </w:rPr>
                              <w:t>1</w:t>
                            </w:r>
                            <w:r w:rsidR="00E045EB">
                              <w:rPr>
                                <w:rFonts w:ascii="Open Sans" w:hAnsi="Open Sans" w:cs="Open Sans"/>
                                <w:sz w:val="22"/>
                                <w:szCs w:val="22"/>
                              </w:rPr>
                              <w:t>7</w:t>
                            </w:r>
                            <w:r w:rsidRPr="00E045EB">
                              <w:rPr>
                                <w:rFonts w:ascii="Open Sans" w:hAnsi="Open Sans" w:cs="Open Sans"/>
                                <w:sz w:val="22"/>
                                <w:szCs w:val="22"/>
                              </w:rPr>
                              <w:t xml:space="preserve"> year-old</w:t>
                            </w:r>
                            <w:proofErr w:type="gramEnd"/>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1F8D9EA3" id="_x0000_s1033" alt="A thought bubble in the shape of a cloud with the text &quot;The government needs to help stop children being abused and domestic violence&#10;17 year-old&quot;" style="position:absolute;margin-left:254.6pt;margin-top:21pt;width:239.7pt;height:154.2pt;z-index:251671555;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coordsize="43200,432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pkW7lwIAAPcEAAAOAAAAZHJzL2Uyb0RvYy54bWysVF1v2yAUfZ+0/3DFpL61TtJ0bdw6Vdau&#10;06TuQ2r3AzDgGA1zXcCxs1+/C06zqNtepvkBARcO955zrq+uh8bARjmv0RZsejJhoKxAqe26YN8e&#10;744vGPjAreQGrSrYVnl2vXz96qpvczXDGo1UDgjE+rxvC1aH0OZZ5kWtGu5PsFWWghW6hgdaunUm&#10;He8JvTHZbDJ5m/XoZOtQKO9p93YMsmXCryolwpeq8iqAKRjlFtLo0ljGMVte8XzteFtrsUuD/0MW&#10;DdeWHt1D3fLAoXP6N6hGC4ceq3AisMmwqrRQqQaqZjp5Uc1DzVuVaiFyfLunyf8/WPF589WBlqTd&#10;jIHlDWn0qIYA73AA2pHKC6JrBaHGbl0HKLuyNAq0pR0FPmYIWAEHYbCT0OtQp0iIIEdPHYbLRzq4&#10;RjKJbZQNYJWSHgJCrUxL5sAWRK2NdMpCqUhE4GXnlQRyDUhslA+kzUajIWepozfD6nJ6DlvF3TG5&#10;Z3wi6ti3PqdyHloqKAyUP9WUNPHtPYrvHize1Nyu1co57GvFJfE4jTezg6sjjo8gZf8JJfHBu4AJ&#10;aKhcE0Um2YDQyU/bvYdiuYI2Tyfz+XRBIUGx6eLs4nSeXJbx/Pl663z4oLCBOClYIi7h8829DzEf&#10;nj+fic95NFreaWPSwq3LG+Ngw8nRd+lLJbw4Ziz0BVuczc5GCv4KMUnfnyAaHag1jW4KdrE/xPNI&#10;3HsrU+MErs04p5SN3TEZyRtpDEM5JHOdPwtUotwStQ7HTiRT0KRG94NBT11YMP/UcacYmI+W5FlM&#10;50QfhLSYn53PaOEOI+VhhFtBUAULjLwTpzchtXrkzeKKZKx04jfqPWayS5m6K9G++xPE9j1cp1O/&#10;/lfLnwAAAP//AwBQSwMEFAAGAAgAAAAhAGg8/rTeAAAACgEAAA8AAABkcnMvZG93bnJldi54bWxM&#10;j8tOwzAQRfdI/IM1SOyo3fShNGRSISQeSyh8gBO7SVR7HMVuk/49wwqWozm699xyP3snLnaMfSCE&#10;5UKBsNQE01OL8P318pCDiEmT0S6QRbjaCPvq9qbUhQkTfdrLIbWCQygWGqFLaSikjE1nvY6LMFji&#10;3zGMXic+x1aaUU8c7p3MlNpKr3vihk4P9rmzzelw9ghDPb1eg1++r1TrXP/xprKjOiHe381PjyCS&#10;ndMfDL/6rA4VO9XhTCYKh7BRu4xRhHXGmxjY5fkWRI2w2qg1yKqU/ydUPwAAAP//AwBQSwECLQAU&#10;AAYACAAAACEAtoM4kv4AAADhAQAAEwAAAAAAAAAAAAAAAAAAAAAAW0NvbnRlbnRfVHlwZXNdLnht&#10;bFBLAQItABQABgAIAAAAIQA4/SH/1gAAAJQBAAALAAAAAAAAAAAAAAAAAC8BAABfcmVscy8ucmVs&#10;c1BLAQItABQABgAIAAAAIQCQpkW7lwIAAPcEAAAOAAAAAAAAAAAAAAAAAC4CAABkcnMvZTJvRG9j&#10;LnhtbFBLAQItABQABgAIAAAAIQBoPP603gAAAAoBAAAPAAAAAAAAAAAAAAAAAPEEAABkcnMvZG93&#10;bnJldi54bWxQSwUGAAAAAAQABADzAAAA/AUAAAAA&#10;" adj="-11796480,,5400" path="m3900,14370c3629,11657,4261,8921,5623,6907,7775,3726,11264,3017,14005,5202,15678,909,19914,22,22456,3432,23097,1683,24328,474,25749,200v1564,-302,3126,570,4084,2281c31215,267,33501,-460,35463,690v1495,876,2567,2710,2855,4886c40046,6218,41422,7998,41982,10318v407,1684,349,3513,-164,5142c43079,17694,43520,20590,43016,23322v-670,3632,-2888,6352,-5612,6882c37391,32471,36658,34621,35395,36101v-1919,2249,-4691,2538,-6840,714c27860,39948,25999,42343,23667,43106v-2748,899,-5616,-633,-7187,-3840c12772,42310,7956,40599,5804,35472,3690,35809,1705,34024,1110,31250,679,29243,1060,27077,2113,25551,619,24354,-213,22057,-5,19704,239,16949,1845,14791,3863,14507v12,-46,25,-91,37,-137xem4693,26177nfc3809,26271,2925,25993,2160,25380t4768,9519nfc6573,35092,6200,35220,5820,35280t10658,3810nfc16211,38544,15987,37961,15810,37350m28827,34751nfc28788,35398,28698,36038,28560,36660m34129,22954nfc36133,24282,37398,27058,37380,30090m41798,15354nfc41473,16386,40978,17302,40350,18030m38324,5426nfc38379,5843,38405,6266,38400,6690m29078,3952nfc29267,3369,29516,2826,29820,2340m22141,4720nfc22218,4238,22339,3771,22500,3330m14000,5192nfc14472,5568,14908,6021,15300,6540m4127,15789nfc4024,15325,3948,14851,3900,14370e">
                <v:stroke joinstyle="miter"/>
                <v:formulas/>
                <v:path o:connecttype="custom" o:connectlocs="330703,1186654;152210,1150525;488198,1582040;410120,1599311;1161161,1772026;1114089,1693148;2031363,1575330;2012548,1661869;2404981,1040549;2634070,1364038;2945395,696027;2843358,817335;2700591,245971;2705947,303271;2049050,179152;2101337,106077;1560218,213967;1585516,150955;986543,235363;1078151,296471;290819,715746;274823,651420" o:connectangles="0,0,0,0,0,0,0,0,0,0,0,0,0,0,0,0,0,0,0,0,0,0" textboxrect="0,0,43200,43200"/>
                <v:textbox>
                  <w:txbxContent>
                    <w:p w14:paraId="16F2CA93" w14:textId="2FE7715F" w:rsidR="00141378" w:rsidRPr="00E045EB" w:rsidRDefault="00141378" w:rsidP="00141378">
                      <w:pPr>
                        <w:jc w:val="center"/>
                        <w:rPr>
                          <w:rFonts w:ascii="Open Sans" w:hAnsi="Open Sans" w:cs="Open Sans"/>
                          <w:sz w:val="22"/>
                          <w:szCs w:val="22"/>
                        </w:rPr>
                      </w:pPr>
                      <w:r w:rsidRPr="00E045EB">
                        <w:rPr>
                          <w:rFonts w:ascii="Open Sans" w:hAnsi="Open Sans" w:cs="Open Sans"/>
                          <w:sz w:val="22"/>
                          <w:szCs w:val="22"/>
                        </w:rPr>
                        <w:t xml:space="preserve">The government needs to help </w:t>
                      </w:r>
                      <w:r w:rsidR="00E045EB" w:rsidRPr="00E045EB">
                        <w:rPr>
                          <w:rFonts w:ascii="Open Sans" w:hAnsi="Open Sans" w:cs="Open Sans"/>
                          <w:sz w:val="22"/>
                          <w:szCs w:val="22"/>
                        </w:rPr>
                        <w:t>stop children being abused and domestic violence</w:t>
                      </w:r>
                      <w:r w:rsidRPr="00E045EB">
                        <w:rPr>
                          <w:rFonts w:ascii="Open Sans" w:hAnsi="Open Sans" w:cs="Open Sans"/>
                          <w:sz w:val="22"/>
                          <w:szCs w:val="22"/>
                        </w:rPr>
                        <w:br/>
                      </w:r>
                      <w:proofErr w:type="gramStart"/>
                      <w:r w:rsidRPr="00E045EB">
                        <w:rPr>
                          <w:rFonts w:ascii="Open Sans" w:hAnsi="Open Sans" w:cs="Open Sans"/>
                          <w:sz w:val="22"/>
                          <w:szCs w:val="22"/>
                        </w:rPr>
                        <w:t>1</w:t>
                      </w:r>
                      <w:r w:rsidR="00E045EB">
                        <w:rPr>
                          <w:rFonts w:ascii="Open Sans" w:hAnsi="Open Sans" w:cs="Open Sans"/>
                          <w:sz w:val="22"/>
                          <w:szCs w:val="22"/>
                        </w:rPr>
                        <w:t>7</w:t>
                      </w:r>
                      <w:r w:rsidRPr="00E045EB">
                        <w:rPr>
                          <w:rFonts w:ascii="Open Sans" w:hAnsi="Open Sans" w:cs="Open Sans"/>
                          <w:sz w:val="22"/>
                          <w:szCs w:val="22"/>
                        </w:rPr>
                        <w:t xml:space="preserve"> year-old</w:t>
                      </w:r>
                      <w:proofErr w:type="gramEnd"/>
                    </w:p>
                  </w:txbxContent>
                </v:textbox>
                <w10:wrap anchorx="margin"/>
              </v:shape>
            </w:pict>
          </mc:Fallback>
        </mc:AlternateContent>
      </w:r>
    </w:p>
    <w:p w14:paraId="1E2F8AD9" w14:textId="77777777" w:rsidR="00141378" w:rsidRDefault="00141378" w:rsidP="002C7207">
      <w:pPr>
        <w:rPr>
          <w:rFonts w:ascii="Open Sans" w:hAnsi="Open Sans" w:cs="Open Sans"/>
        </w:rPr>
      </w:pPr>
    </w:p>
    <w:p w14:paraId="76417562" w14:textId="3BF44654" w:rsidR="00141378" w:rsidRDefault="00141378" w:rsidP="002C7207">
      <w:pPr>
        <w:rPr>
          <w:rFonts w:ascii="Open Sans" w:hAnsi="Open Sans" w:cs="Open Sans"/>
        </w:rPr>
      </w:pPr>
    </w:p>
    <w:p w14:paraId="253AEADF" w14:textId="60512522" w:rsidR="00141378" w:rsidRDefault="00141378" w:rsidP="002C7207">
      <w:pPr>
        <w:rPr>
          <w:rFonts w:ascii="Open Sans" w:hAnsi="Open Sans" w:cs="Open Sans"/>
        </w:rPr>
      </w:pPr>
    </w:p>
    <w:p w14:paraId="240A6511" w14:textId="3DD3FD3D" w:rsidR="00141378" w:rsidRDefault="00141378" w:rsidP="002C7207">
      <w:pPr>
        <w:rPr>
          <w:rFonts w:ascii="Open Sans" w:hAnsi="Open Sans" w:cs="Open Sans"/>
        </w:rPr>
      </w:pPr>
    </w:p>
    <w:p w14:paraId="08A6F29E" w14:textId="07B648A1" w:rsidR="00141378" w:rsidRDefault="00141378" w:rsidP="002C7207">
      <w:pPr>
        <w:rPr>
          <w:rFonts w:ascii="Open Sans" w:hAnsi="Open Sans" w:cs="Open Sans"/>
        </w:rPr>
      </w:pPr>
    </w:p>
    <w:p w14:paraId="770D08EC" w14:textId="4A1C4E07" w:rsidR="00141378" w:rsidRDefault="00141378" w:rsidP="002C7207">
      <w:pPr>
        <w:rPr>
          <w:rFonts w:ascii="Open Sans" w:hAnsi="Open Sans" w:cs="Open Sans"/>
        </w:rPr>
      </w:pPr>
    </w:p>
    <w:p w14:paraId="3AEA4BF8" w14:textId="49713260" w:rsidR="00141378" w:rsidRDefault="00141378" w:rsidP="002C7207">
      <w:pPr>
        <w:rPr>
          <w:rFonts w:ascii="Open Sans" w:hAnsi="Open Sans" w:cs="Open Sans"/>
        </w:rPr>
      </w:pPr>
    </w:p>
    <w:p w14:paraId="16A65914" w14:textId="06B423B2" w:rsidR="00141378" w:rsidRDefault="00141378" w:rsidP="002C7207">
      <w:pPr>
        <w:rPr>
          <w:rFonts w:ascii="Open Sans" w:hAnsi="Open Sans" w:cs="Open Sans"/>
        </w:rPr>
      </w:pPr>
    </w:p>
    <w:p w14:paraId="6D74930F" w14:textId="484114A1" w:rsidR="002C7207" w:rsidRPr="007046FF" w:rsidRDefault="002C7207" w:rsidP="002C7207">
      <w:pPr>
        <w:rPr>
          <w:rFonts w:ascii="Open Sans" w:hAnsi="Open Sans" w:cs="Open Sans"/>
        </w:rPr>
      </w:pPr>
      <w:r w:rsidRPr="007046FF">
        <w:rPr>
          <w:rFonts w:ascii="Open Sans" w:hAnsi="Open Sans" w:cs="Open Sans"/>
        </w:rPr>
        <w:t>Some of the things that they said needed to change were:</w:t>
      </w:r>
    </w:p>
    <w:p w14:paraId="2C3A9EC9" w14:textId="302C375F" w:rsidR="002C7207" w:rsidRPr="007046FF" w:rsidRDefault="002C7207" w:rsidP="00416AB6">
      <w:pPr>
        <w:pStyle w:val="ListParagraph"/>
        <w:numPr>
          <w:ilvl w:val="0"/>
          <w:numId w:val="19"/>
        </w:numPr>
        <w:rPr>
          <w:rFonts w:ascii="Open Sans" w:hAnsi="Open Sans" w:cs="Open Sans"/>
        </w:rPr>
      </w:pPr>
      <w:r w:rsidRPr="007046FF">
        <w:rPr>
          <w:rFonts w:ascii="Open Sans" w:hAnsi="Open Sans" w:cs="Open Sans"/>
        </w:rPr>
        <w:t>more respect for culture and language</w:t>
      </w:r>
    </w:p>
    <w:p w14:paraId="5FEA5411" w14:textId="628675DF" w:rsidR="002C7207" w:rsidRPr="007046FF" w:rsidRDefault="002C7207" w:rsidP="00416AB6">
      <w:pPr>
        <w:pStyle w:val="ListParagraph"/>
        <w:numPr>
          <w:ilvl w:val="0"/>
          <w:numId w:val="19"/>
        </w:numPr>
        <w:rPr>
          <w:rFonts w:ascii="Open Sans" w:hAnsi="Open Sans" w:cs="Open Sans"/>
        </w:rPr>
      </w:pPr>
      <w:r w:rsidRPr="007046FF">
        <w:rPr>
          <w:rFonts w:ascii="Open Sans" w:hAnsi="Open Sans" w:cs="Open Sans"/>
        </w:rPr>
        <w:t>stopping racism</w:t>
      </w:r>
    </w:p>
    <w:p w14:paraId="3BA80238" w14:textId="6DB7BF8D" w:rsidR="002C7207" w:rsidRPr="007046FF" w:rsidRDefault="002C7207" w:rsidP="00416AB6">
      <w:pPr>
        <w:pStyle w:val="ListParagraph"/>
        <w:numPr>
          <w:ilvl w:val="0"/>
          <w:numId w:val="19"/>
        </w:numPr>
        <w:rPr>
          <w:rFonts w:ascii="Open Sans" w:hAnsi="Open Sans" w:cs="Open Sans"/>
        </w:rPr>
      </w:pPr>
      <w:r w:rsidRPr="007046FF">
        <w:rPr>
          <w:rFonts w:ascii="Open Sans" w:hAnsi="Open Sans" w:cs="Open Sans"/>
        </w:rPr>
        <w:t xml:space="preserve">different ways to </w:t>
      </w:r>
      <w:r w:rsidR="007765FD" w:rsidRPr="007046FF">
        <w:rPr>
          <w:rFonts w:ascii="Open Sans" w:hAnsi="Open Sans" w:cs="Open Sans"/>
        </w:rPr>
        <w:t xml:space="preserve">help kids </w:t>
      </w:r>
      <w:r w:rsidRPr="007046FF">
        <w:rPr>
          <w:rFonts w:ascii="Open Sans" w:hAnsi="Open Sans" w:cs="Open Sans"/>
        </w:rPr>
        <w:t>learn in school</w:t>
      </w:r>
    </w:p>
    <w:p w14:paraId="3769E35B" w14:textId="20808914" w:rsidR="002C7207" w:rsidRPr="007046FF" w:rsidRDefault="002C7207" w:rsidP="00416AB6">
      <w:pPr>
        <w:pStyle w:val="ListParagraph"/>
        <w:numPr>
          <w:ilvl w:val="0"/>
          <w:numId w:val="19"/>
        </w:numPr>
        <w:rPr>
          <w:rFonts w:ascii="Open Sans" w:hAnsi="Open Sans" w:cs="Open Sans"/>
        </w:rPr>
      </w:pPr>
      <w:r w:rsidRPr="007046FF">
        <w:rPr>
          <w:rFonts w:ascii="Open Sans" w:hAnsi="Open Sans" w:cs="Open Sans"/>
        </w:rPr>
        <w:t>helping poorer children and families</w:t>
      </w:r>
    </w:p>
    <w:p w14:paraId="7443D8B2" w14:textId="5FC259F3" w:rsidR="002C7207" w:rsidRPr="007046FF" w:rsidRDefault="002C7207" w:rsidP="00416AB6">
      <w:pPr>
        <w:pStyle w:val="ListParagraph"/>
        <w:numPr>
          <w:ilvl w:val="0"/>
          <w:numId w:val="19"/>
        </w:numPr>
        <w:rPr>
          <w:rFonts w:ascii="Open Sans" w:hAnsi="Open Sans" w:cs="Open Sans"/>
        </w:rPr>
      </w:pPr>
      <w:r w:rsidRPr="007046FF">
        <w:rPr>
          <w:rFonts w:ascii="Open Sans" w:hAnsi="Open Sans" w:cs="Open Sans"/>
        </w:rPr>
        <w:t>making sure every child has a home to go to</w:t>
      </w:r>
    </w:p>
    <w:p w14:paraId="69DD1F2B" w14:textId="4F6DA835" w:rsidR="002C7207" w:rsidRPr="007046FF" w:rsidRDefault="002C7207" w:rsidP="00416AB6">
      <w:pPr>
        <w:pStyle w:val="ListParagraph"/>
        <w:numPr>
          <w:ilvl w:val="0"/>
          <w:numId w:val="19"/>
        </w:numPr>
        <w:rPr>
          <w:rFonts w:ascii="Open Sans" w:hAnsi="Open Sans" w:cs="Open Sans"/>
        </w:rPr>
      </w:pPr>
      <w:r w:rsidRPr="007046FF">
        <w:rPr>
          <w:rFonts w:ascii="Open Sans" w:hAnsi="Open Sans" w:cs="Open Sans"/>
        </w:rPr>
        <w:t>stopping people hitting and hurting children</w:t>
      </w:r>
    </w:p>
    <w:p w14:paraId="6301B439" w14:textId="0300F413" w:rsidR="002C7207" w:rsidRPr="007046FF" w:rsidRDefault="002C7207" w:rsidP="00416AB6">
      <w:pPr>
        <w:pStyle w:val="ListParagraph"/>
        <w:numPr>
          <w:ilvl w:val="0"/>
          <w:numId w:val="19"/>
        </w:numPr>
        <w:rPr>
          <w:rFonts w:ascii="Open Sans" w:hAnsi="Open Sans" w:cs="Open Sans"/>
        </w:rPr>
      </w:pPr>
      <w:r w:rsidRPr="007046FF">
        <w:rPr>
          <w:rFonts w:ascii="Open Sans" w:hAnsi="Open Sans" w:cs="Open Sans"/>
        </w:rPr>
        <w:t>more help with mental health</w:t>
      </w:r>
    </w:p>
    <w:p w14:paraId="56A03EFD" w14:textId="6F01E7FC" w:rsidR="000C2FBD" w:rsidRPr="007046FF" w:rsidRDefault="000C2FBD" w:rsidP="00416AB6">
      <w:pPr>
        <w:pStyle w:val="ListParagraph"/>
        <w:numPr>
          <w:ilvl w:val="0"/>
          <w:numId w:val="19"/>
        </w:numPr>
        <w:rPr>
          <w:rFonts w:ascii="Open Sans" w:hAnsi="Open Sans" w:cs="Open Sans"/>
        </w:rPr>
      </w:pPr>
      <w:r w:rsidRPr="007046FF">
        <w:rPr>
          <w:rFonts w:ascii="Open Sans" w:hAnsi="Open Sans" w:cs="Open Sans"/>
        </w:rPr>
        <w:t>being kinder to refugees and asylum seekers</w:t>
      </w:r>
    </w:p>
    <w:p w14:paraId="1C92B02D" w14:textId="661710EA" w:rsidR="007765FD" w:rsidRPr="007046FF" w:rsidRDefault="002C7207" w:rsidP="00416AB6">
      <w:pPr>
        <w:pStyle w:val="ListParagraph"/>
        <w:numPr>
          <w:ilvl w:val="0"/>
          <w:numId w:val="19"/>
        </w:numPr>
        <w:rPr>
          <w:rFonts w:ascii="Open Sans" w:hAnsi="Open Sans" w:cs="Open Sans"/>
        </w:rPr>
      </w:pPr>
      <w:r w:rsidRPr="007046FF">
        <w:rPr>
          <w:rFonts w:ascii="Open Sans" w:hAnsi="Open Sans" w:cs="Open Sans"/>
        </w:rPr>
        <w:t>letting kids have more of a say</w:t>
      </w:r>
    </w:p>
    <w:p w14:paraId="295DD474" w14:textId="1DF0D287" w:rsidR="007765FD" w:rsidRDefault="0073348B" w:rsidP="00416AB6">
      <w:pPr>
        <w:pStyle w:val="ListParagraph"/>
        <w:numPr>
          <w:ilvl w:val="0"/>
          <w:numId w:val="19"/>
        </w:numPr>
        <w:rPr>
          <w:rFonts w:ascii="Open Sans" w:hAnsi="Open Sans" w:cs="Open Sans"/>
        </w:rPr>
      </w:pPr>
      <w:r w:rsidRPr="0073348B">
        <w:rPr>
          <w:rFonts w:ascii="Open Sans" w:hAnsi="Open Sans" w:cs="Open Sans"/>
          <w:noProof/>
        </w:rPr>
        <mc:AlternateContent>
          <mc:Choice Requires="wps">
            <w:drawing>
              <wp:anchor distT="45720" distB="45720" distL="114300" distR="114300" simplePos="0" relativeHeight="251673603" behindDoc="0" locked="0" layoutInCell="1" allowOverlap="1" wp14:anchorId="44851B6C" wp14:editId="53951A34">
                <wp:simplePos x="0" y="0"/>
                <wp:positionH relativeFrom="column">
                  <wp:posOffset>2928620</wp:posOffset>
                </wp:positionH>
                <wp:positionV relativeFrom="paragraph">
                  <wp:posOffset>10795</wp:posOffset>
                </wp:positionV>
                <wp:extent cx="2952750" cy="1404620"/>
                <wp:effectExtent l="19050" t="0" r="38100" b="39370"/>
                <wp:wrapNone/>
                <wp:docPr id="13" name="Text Box 2" descr="A thought bubble in the shape of a cloud with the text &quot;It should be compulsory for all children to learn about Aboriginal culture&#10;9 year-old&quot;"/>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952750" cy="1404620"/>
                        </a:xfrm>
                        <a:prstGeom prst="cloud">
                          <a:avLst/>
                        </a:prstGeom>
                        <a:solidFill>
                          <a:srgbClr val="FFFFFF"/>
                        </a:solidFill>
                        <a:ln w="9525">
                          <a:solidFill>
                            <a:srgbClr val="000000"/>
                          </a:solidFill>
                          <a:miter lim="800000"/>
                          <a:headEnd/>
                          <a:tailEnd/>
                        </a:ln>
                      </wps:spPr>
                      <wps:txbx>
                        <w:txbxContent>
                          <w:p w14:paraId="6449DACE" w14:textId="0F8A2022" w:rsidR="0073348B" w:rsidRPr="0073348B" w:rsidRDefault="0073348B" w:rsidP="0073348B">
                            <w:pPr>
                              <w:jc w:val="center"/>
                              <w:rPr>
                                <w:rFonts w:ascii="Open Sans" w:hAnsi="Open Sans" w:cs="Open Sans"/>
                                <w:sz w:val="22"/>
                                <w:szCs w:val="22"/>
                              </w:rPr>
                            </w:pPr>
                            <w:r w:rsidRPr="0073348B">
                              <w:rPr>
                                <w:rFonts w:ascii="Open Sans" w:hAnsi="Open Sans" w:cs="Open Sans"/>
                                <w:sz w:val="22"/>
                                <w:szCs w:val="22"/>
                              </w:rPr>
                              <w:t>It should be compulsory for all children to learn about Aboriginal culture</w:t>
                            </w:r>
                            <w:r w:rsidRPr="0073348B">
                              <w:rPr>
                                <w:rFonts w:ascii="Open Sans" w:hAnsi="Open Sans" w:cs="Open Sans"/>
                                <w:sz w:val="22"/>
                                <w:szCs w:val="22"/>
                              </w:rPr>
                              <w:br/>
                            </w:r>
                            <w:proofErr w:type="gramStart"/>
                            <w:r w:rsidRPr="0073348B">
                              <w:rPr>
                                <w:rFonts w:ascii="Open Sans" w:hAnsi="Open Sans" w:cs="Open Sans"/>
                                <w:sz w:val="22"/>
                                <w:szCs w:val="22"/>
                              </w:rPr>
                              <w:t>9 year-old</w:t>
                            </w:r>
                            <w:proofErr w:type="gramEnd"/>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44851B6C" id="_x0000_s1034" alt="A thought bubble in the shape of a cloud with the text &quot;It should be compulsory for all children to learn about Aboriginal culture&#10;9 year-old&quot;" style="position:absolute;left:0;text-align:left;margin-left:230.6pt;margin-top:.85pt;width:232.5pt;height:110.6pt;z-index:251673603;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coordsize="43200,432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0zGRkQIAAPMEAAAOAAAAZHJzL2Uyb0RvYy54bWysVNtu2zAMfR+wfyA0oG+rkyzpxa1TZO06&#10;FOguQLsPkCU5FiaLriTHzr5+lJxmQbe9DNODIInUEXkOqcuroTGwUc5rtAWbHk8YKCtQarsu2LfH&#10;27dnDHzgVnKDVhVsqzy7Wr5+ddm3uZphjUYqBwRifd63BatDaPMs86JWDffH2CpLxgpdwwNt3TqT&#10;jveE3phsNpmcZD062ToUyns6vRmNbJnwq0qJ8KWqvApgCkaxhTS7NJdxzpaXPF873tZa7MLg/xBF&#10;w7WlR/dQNzxw6Jz+DarRwqHHKhwLbDKsKi1UyoGymU5eZPNQ81alXIgc3+5p8v8PVnzefHWgJWn3&#10;joHlDWn0qIYA73GAGQOpvCC6VhBq7NZ1gLIrS6NAWzpR4GOEgBVwEAY7Cb0OdbKECHL01GG4uAvk&#10;h52RUCqgtNvOeHRbIFWBGwOi1kY6RYgIRnFngZfYBViV6PRaW04unQmdU0dvhtXFOWzJ6S1Vzggf&#10;Nexbn1MqDy0lEwaKnfJJevj2HsV3Dxava27XauUc9rXikjicxpvZwdURx0eQsv+EkrjgXcAENFSu&#10;iQKTZEDoVEvbff3EVAUdzs4Xs9MFmQTZpvPJ/GSWKizj+fP11vnwUWEDcVGwRFrC55t7H2I8PH/2&#10;ic95NFreamPSxq3La+Ngw6mab9NIKbxwMxb6glEsi5GCv0JM0vgTRKMDtaXRTcHO9k48j8R9sDI1&#10;TeDajGsK2dgdk5G8kcYwlEMqrLNngUqUW6LW4diF9GvQokb3g0FPHVgw/9RxpxiYO0vynE/n89iy&#10;aTNfnBKX4A4t5aGFW0FQBQsMxuV1SG2eeGtXJOOtTvxGvcdIdiFTZyXad79AbN3DffL69VctfwIA&#10;AP//AwBQSwMEFAAGAAgAAAAhAAGFo+TdAAAACQEAAA8AAABkcnMvZG93bnJldi54bWxMj0FOwzAQ&#10;RfdI3MEaJDaIOjVV2oY4FUJComwqCgdw7GkSiMdR7Lbp7RlWsPx6X3/elJvJ9+KEY+wCaZjPMhBI&#10;NriOGg2fHy/3KxAxGXKmD4QaLhhhU11flaZw4UzveNqnRvAIxcJoaFMaCimjbdGbOAsDErNDGL1J&#10;HMdGutGcedz3UmVZLr3piC+0ZsDnFu33/ug13C13rwua5AXltt6ah9Z+ZW9W69ub6ekRRMIp/ZXh&#10;V5/VoWKnOhzJRdFrWORzxVUGSxDM1yrnXGtQSq1BVqX8/0H1AwAA//8DAFBLAQItABQABgAIAAAA&#10;IQC2gziS/gAAAOEBAAATAAAAAAAAAAAAAAAAAAAAAABbQ29udGVudF9UeXBlc10ueG1sUEsBAi0A&#10;FAAGAAgAAAAhADj9If/WAAAAlAEAAAsAAAAAAAAAAAAAAAAALwEAAF9yZWxzLy5yZWxzUEsBAi0A&#10;FAAGAAgAAAAhAJXTMZGRAgAA8wQAAA4AAAAAAAAAAAAAAAAALgIAAGRycy9lMm9Eb2MueG1sUEsB&#10;Ai0AFAAGAAgAAAAhAAGFo+TdAAAACQEAAA8AAAAAAAAAAAAAAAAA6wQAAGRycy9kb3ducmV2Lnht&#10;bFBLBQYAAAAABAAEAPMAAAD1BQAAAAA=&#10;" adj="-11796480,,5400" path="m3900,14370c3629,11657,4261,8921,5623,6907,7775,3726,11264,3017,14005,5202,15678,909,19914,22,22456,3432,23097,1683,24328,474,25749,200v1564,-302,3126,570,4084,2281c31215,267,33501,-460,35463,690v1495,876,2567,2710,2855,4886c40046,6218,41422,7998,41982,10318v407,1684,349,3513,-164,5142c43079,17694,43520,20590,43016,23322v-670,3632,-2888,6352,-5612,6882c37391,32471,36658,34621,35395,36101v-1919,2249,-4691,2538,-6840,714c27860,39948,25999,42343,23667,43106v-2748,899,-5616,-633,-7187,-3840c12772,42310,7956,40599,5804,35472,3690,35809,1705,34024,1110,31250,679,29243,1060,27077,2113,25551,619,24354,-213,22057,-5,19704,239,16949,1845,14791,3863,14507v12,-46,25,-91,37,-137xem4693,26177nfc3809,26271,2925,25993,2160,25380t4768,9519nfc6573,35092,6200,35220,5820,35280t10658,3810nfc16211,38544,15987,37961,15810,37350m28827,34751nfc28788,35398,28698,36038,28560,36660m34129,22954nfc36133,24282,37398,27058,37380,30090m41798,15354nfc41473,16386,40978,17302,40350,18030m38324,5426nfc38379,5843,38405,6266,38400,6690m29078,3952nfc29267,3369,29516,2826,29820,2340m22141,4720nfc22218,4238,22339,3771,22500,3330m14000,5192nfc14472,5568,14908,6021,15300,6540m4127,15789nfc4024,15325,3948,14851,3900,14370e">
                <v:stroke joinstyle="miter"/>
                <v:formulas/>
                <v:path o:connecttype="custom" o:connectlocs="320770,851128;147638,825214;473534,1134718;397801,1147106;1126283,1270986;1080624,1214411;1970345,1129906;1952096,1191976;2332741,746334;2554949,978357;2856922,499225;2757951,586234;2619472,176423;2624667,217521;1987501,128497;2038218,76084;1513353,153468;1537891,108273;956910,168815;1045766,212644;282083,513369;266568,467231" o:connectangles="0,0,0,0,0,0,0,0,0,0,0,0,0,0,0,0,0,0,0,0,0,0" textboxrect="0,0,43200,43200"/>
                <v:textbox style="mso-fit-shape-to-text:t">
                  <w:txbxContent>
                    <w:p w14:paraId="6449DACE" w14:textId="0F8A2022" w:rsidR="0073348B" w:rsidRPr="0073348B" w:rsidRDefault="0073348B" w:rsidP="0073348B">
                      <w:pPr>
                        <w:jc w:val="center"/>
                        <w:rPr>
                          <w:rFonts w:ascii="Open Sans" w:hAnsi="Open Sans" w:cs="Open Sans"/>
                          <w:sz w:val="22"/>
                          <w:szCs w:val="22"/>
                        </w:rPr>
                      </w:pPr>
                      <w:r w:rsidRPr="0073348B">
                        <w:rPr>
                          <w:rFonts w:ascii="Open Sans" w:hAnsi="Open Sans" w:cs="Open Sans"/>
                          <w:sz w:val="22"/>
                          <w:szCs w:val="22"/>
                        </w:rPr>
                        <w:t>It should be compulsory for all children to learn about Aboriginal culture</w:t>
                      </w:r>
                      <w:r w:rsidRPr="0073348B">
                        <w:rPr>
                          <w:rFonts w:ascii="Open Sans" w:hAnsi="Open Sans" w:cs="Open Sans"/>
                          <w:sz w:val="22"/>
                          <w:szCs w:val="22"/>
                        </w:rPr>
                        <w:br/>
                      </w:r>
                      <w:proofErr w:type="gramStart"/>
                      <w:r w:rsidRPr="0073348B">
                        <w:rPr>
                          <w:rFonts w:ascii="Open Sans" w:hAnsi="Open Sans" w:cs="Open Sans"/>
                          <w:sz w:val="22"/>
                          <w:szCs w:val="22"/>
                        </w:rPr>
                        <w:t>9 year-old</w:t>
                      </w:r>
                      <w:proofErr w:type="gramEnd"/>
                    </w:p>
                  </w:txbxContent>
                </v:textbox>
              </v:shape>
            </w:pict>
          </mc:Fallback>
        </mc:AlternateContent>
      </w:r>
      <w:r w:rsidR="007765FD" w:rsidRPr="007046FF">
        <w:rPr>
          <w:rFonts w:ascii="Open Sans" w:hAnsi="Open Sans" w:cs="Open Sans"/>
        </w:rPr>
        <w:t>looking after the environment</w:t>
      </w:r>
      <w:r w:rsidR="002C7207" w:rsidRPr="007046FF">
        <w:rPr>
          <w:rFonts w:ascii="Open Sans" w:hAnsi="Open Sans" w:cs="Open Sans"/>
        </w:rPr>
        <w:t>.</w:t>
      </w:r>
    </w:p>
    <w:p w14:paraId="108FCA7D" w14:textId="67D67334" w:rsidR="00467015" w:rsidRDefault="00CD75EC" w:rsidP="00467015">
      <w:pPr>
        <w:rPr>
          <w:rFonts w:ascii="Open Sans" w:hAnsi="Open Sans" w:cs="Open Sans"/>
        </w:rPr>
      </w:pPr>
      <w:r w:rsidRPr="00CD75EC">
        <w:rPr>
          <w:rFonts w:ascii="Open Sans" w:hAnsi="Open Sans" w:cs="Open Sans"/>
          <w:noProof/>
        </w:rPr>
        <mc:AlternateContent>
          <mc:Choice Requires="wps">
            <w:drawing>
              <wp:anchor distT="45720" distB="45720" distL="114300" distR="114300" simplePos="0" relativeHeight="251677699" behindDoc="0" locked="0" layoutInCell="1" allowOverlap="1" wp14:anchorId="67A5DAE2" wp14:editId="3E375CC6">
                <wp:simplePos x="0" y="0"/>
                <wp:positionH relativeFrom="margin">
                  <wp:align>left</wp:align>
                </wp:positionH>
                <wp:positionV relativeFrom="paragraph">
                  <wp:posOffset>39370</wp:posOffset>
                </wp:positionV>
                <wp:extent cx="2152650" cy="1607820"/>
                <wp:effectExtent l="19050" t="0" r="38100" b="30480"/>
                <wp:wrapNone/>
                <wp:docPr id="15" name="Text Box 2" descr="A thought bubble in the shape of a cloud with text &quot;It’s not just about feeling safe, it’s about feeling included&quot;"/>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52650" cy="1607820"/>
                        </a:xfrm>
                        <a:prstGeom prst="cloud">
                          <a:avLst/>
                        </a:prstGeom>
                        <a:solidFill>
                          <a:srgbClr val="FFFFFF"/>
                        </a:solidFill>
                        <a:ln w="9525">
                          <a:solidFill>
                            <a:srgbClr val="000000"/>
                          </a:solidFill>
                          <a:miter lim="800000"/>
                          <a:headEnd/>
                          <a:tailEnd/>
                        </a:ln>
                      </wps:spPr>
                      <wps:txbx>
                        <w:txbxContent>
                          <w:p w14:paraId="1A1B31C9" w14:textId="2EA898A9" w:rsidR="00CD75EC" w:rsidRPr="00CD75EC" w:rsidRDefault="00CD75EC" w:rsidP="00CD75EC">
                            <w:pPr>
                              <w:jc w:val="center"/>
                              <w:rPr>
                                <w:rFonts w:ascii="Open Sans" w:hAnsi="Open Sans" w:cs="Open Sans"/>
                                <w:sz w:val="22"/>
                                <w:szCs w:val="22"/>
                              </w:rPr>
                            </w:pPr>
                            <w:r w:rsidRPr="00CD75EC">
                              <w:rPr>
                                <w:rFonts w:ascii="Open Sans" w:hAnsi="Open Sans" w:cs="Open Sans"/>
                                <w:sz w:val="22"/>
                                <w:szCs w:val="22"/>
                              </w:rPr>
                              <w:t>It’s not just about feeling safe, it’s about feeling included</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7A5DAE2" id="_x0000_s1035" alt="A thought bubble in the shape of a cloud with text &quot;It’s not just about feeling safe, it’s about feeling included&quot;" style="position:absolute;margin-left:0;margin-top:3.1pt;width:169.5pt;height:126.6pt;z-index:251677699;visibility:visible;mso-wrap-style:square;mso-width-percent:0;mso-height-percent:0;mso-wrap-distance-left:9pt;mso-wrap-distance-top:3.6pt;mso-wrap-distance-right:9pt;mso-wrap-distance-bottom:3.6pt;mso-position-horizontal:left;mso-position-horizontal-relative:margin;mso-position-vertical:absolute;mso-position-vertical-relative:text;mso-width-percent:0;mso-height-percent:0;mso-width-relative:margin;mso-height-relative:margin;v-text-anchor:top" coordsize="43200,432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U5fQIAANgEAAAOAAAAZHJzL2Uyb0RvYy54bWysVM1u1DAQviPxDiMfOEGzG3X7E5qtSqGo&#10;UvmRWh7AsZ2NwfGktrNJOfEavB5PwtjZbpcCF4QPlu0Zf/7mmxmfnI6tgbVyXqMt2XxvxkBZgVLb&#10;Vck+3Vy8OGLgA7eSG7SqZHfKs9Pl0ycnQ1eoHBs0UjkgEOuLoStZE0JXZJkXjWq538NOWTLW6Foe&#10;aOtWmXR8IPTWZPlsdpAN6GTnUCjv6fT1ZGTLhF/XSoQPde1VAFMy4hbS7NJcxTlbnvBi5XjXaLGh&#10;wf+BRcu1pUe3UK954NA7/RtUq4VDj3XYE9hmWNdaqBQDRTOfPYrmuuGdSrGQOL7byuT/H6x4v/7o&#10;QEvK3YKB5S3l6EaNAV7hCDkDqbwguc4gNNivmgBVX1VGgbZ0osBHhoA1cBAGewmDDg2ECPDstsfw&#10;8jL8+Pbdg8UAn3sfgFfYB6iVMpQt8LxWz0FPPr+atBWml0pOMDFPQ+cLonvdEeEwEj/inDT33RWK&#10;L/GR84bblTpzDodGcUk6zePNbOfqhOMjSDW8Q0nx8j5gAhpr18YkUlqA0Kle7rY1EkMSdJjPF/nB&#10;gkyCbPOD2eFRnqoo48X99c758FZhC3FRsiRMwufrKx8iH17c+8TnPBotL7QxaeNW1blxsOZUsRdp&#10;pBAeuRkLQ8mOF/likuCvELM0/gTR6kCtZ3RbsqOtEy+icG+sTI0RuDbTmigbu1EyijfJGMZqnIon&#10;aRBlrlDekbYOp1ajr4EWDbqvDAZqs5L52547xcBcWsrP8Xx/P/Zl2uwvDklMcLuWatfCrSCokgUG&#10;0/I8pF6Owlk8ozzWOgn8wGTDmdon6b5p9difu/vk9fAhLX8CAAD//wMAUEsDBBQABgAIAAAAIQA4&#10;Grtt2gAAAAYBAAAPAAAAZHJzL2Rvd25yZXYueG1sTI/NTsMwEITvSLyDtUjcqN0EKhqyqRAShSMt&#10;PIATb5Oo/olit0nfvssJjqMZzXxTbmZnxZnG2AePsFwoEOSbYHrfIvx8vz88g4hJe6Nt8IRwoQib&#10;6vam1IUJk9/ReZ9awSU+FhqhS2kopIxNR07HRRjIs3cIo9OJ5dhKM+qJy52VmVIr6XTveaHTA711&#10;1Bz3J4cw1NP2EtzyM1ettf3Xh8oO6oh4fze/voBINKe/MPziMzpUzFSHkzdRWAQ+khBWGQg283zN&#10;ukbIntaPIKtS/sevrgAAAP//AwBQSwECLQAUAAYACAAAACEAtoM4kv4AAADhAQAAEwAAAAAAAAAA&#10;AAAAAAAAAAAAW0NvbnRlbnRfVHlwZXNdLnhtbFBLAQItABQABgAIAAAAIQA4/SH/1gAAAJQBAAAL&#10;AAAAAAAAAAAAAAAAAC8BAABfcmVscy8ucmVsc1BLAQItABQABgAIAAAAIQA/z+U5fQIAANgEAAAO&#10;AAAAAAAAAAAAAAAAAC4CAABkcnMvZTJvRG9jLnhtbFBLAQItABQABgAIAAAAIQA4Grtt2gAAAAYB&#10;AAAPAAAAAAAAAAAAAAAAANcEAABkcnMvZG93bnJldi54bWxQSwUGAAAAAAQABADzAAAA3gUAAAAA&#10;" adj="-11796480,,5400" path="m3900,14370c3629,11657,4261,8921,5623,6907,7775,3726,11264,3017,14005,5202,15678,909,19914,22,22456,3432,23097,1683,24328,474,25749,200v1564,-302,3126,570,4084,2281c31215,267,33501,-460,35463,690v1495,876,2567,2710,2855,4886c40046,6218,41422,7998,41982,10318v407,1684,349,3513,-164,5142c43079,17694,43520,20590,43016,23322v-670,3632,-2888,6352,-5612,6882c37391,32471,36658,34621,35395,36101v-1919,2249,-4691,2538,-6840,714c27860,39948,25999,42343,23667,43106v-2748,899,-5616,-633,-7187,-3840c12772,42310,7956,40599,5804,35472,3690,35809,1705,34024,1110,31250,679,29243,1060,27077,2113,25551,619,24354,-213,22057,-5,19704,239,16949,1845,14791,3863,14507v12,-46,25,-91,37,-137xem4693,26177nfc3809,26271,2925,25993,2160,25380t4768,9519nfc6573,35092,6200,35220,5820,35280t10658,3810nfc16211,38544,15987,37961,15810,37350m28827,34751nfc28788,35398,28698,36038,28560,36660m34129,22954nfc36133,24282,37398,27058,37380,30090m41798,15354nfc41473,16386,40978,17302,40350,18030m38324,5426nfc38379,5843,38405,6266,38400,6690m29078,3952nfc29267,3369,29516,2826,29820,2340m22141,4720nfc22218,4238,22339,3771,22500,3330m14000,5192nfc14472,5568,14908,6021,15300,6540m4127,15789nfc4024,15325,3948,14851,3900,14370e">
                <v:stroke joinstyle="miter"/>
                <v:formulas/>
                <v:path o:connecttype="custom" o:connectlocs="233852,974257;107633,944594;345221,1298873;290010,1313053;821096,1454854;787810,1390094;1436445,1293365;1423141,1364414;1700643,854303;1862640,1119891;2082789,571446;2010635,671042;1909680,201945;1913467,248989;1448953,147086;1485926,87090;1103283,175669;1121172,123936;697618,193236;762397,243406;205648,587636;194336,534823" o:connectangles="0,0,0,0,0,0,0,0,0,0,0,0,0,0,0,0,0,0,0,0,0,0" textboxrect="0,0,43200,43200"/>
                <v:textbox>
                  <w:txbxContent>
                    <w:p w14:paraId="1A1B31C9" w14:textId="2EA898A9" w:rsidR="00CD75EC" w:rsidRPr="00CD75EC" w:rsidRDefault="00CD75EC" w:rsidP="00CD75EC">
                      <w:pPr>
                        <w:jc w:val="center"/>
                        <w:rPr>
                          <w:rFonts w:ascii="Open Sans" w:hAnsi="Open Sans" w:cs="Open Sans"/>
                          <w:sz w:val="22"/>
                          <w:szCs w:val="22"/>
                        </w:rPr>
                      </w:pPr>
                      <w:r w:rsidRPr="00CD75EC">
                        <w:rPr>
                          <w:rFonts w:ascii="Open Sans" w:hAnsi="Open Sans" w:cs="Open Sans"/>
                          <w:sz w:val="22"/>
                          <w:szCs w:val="22"/>
                        </w:rPr>
                        <w:t>It’s not just about feeling safe, it’s about feeling included</w:t>
                      </w:r>
                    </w:p>
                  </w:txbxContent>
                </v:textbox>
                <w10:wrap anchorx="margin"/>
              </v:shape>
            </w:pict>
          </mc:Fallback>
        </mc:AlternateContent>
      </w:r>
    </w:p>
    <w:p w14:paraId="6A8CBBB6" w14:textId="3C6773E9" w:rsidR="00467015" w:rsidRDefault="00467015" w:rsidP="00467015">
      <w:pPr>
        <w:rPr>
          <w:rFonts w:ascii="Open Sans" w:hAnsi="Open Sans" w:cs="Open Sans"/>
        </w:rPr>
      </w:pPr>
    </w:p>
    <w:p w14:paraId="2D368173" w14:textId="77777777" w:rsidR="0073348B" w:rsidRDefault="0073348B" w:rsidP="00467015">
      <w:pPr>
        <w:rPr>
          <w:rFonts w:ascii="Open Sans" w:hAnsi="Open Sans" w:cs="Open Sans"/>
        </w:rPr>
      </w:pPr>
    </w:p>
    <w:p w14:paraId="01E3D38F" w14:textId="77777777" w:rsidR="00467015" w:rsidRPr="00467015" w:rsidRDefault="00467015" w:rsidP="00467015">
      <w:pPr>
        <w:rPr>
          <w:rFonts w:ascii="Open Sans" w:hAnsi="Open Sans" w:cs="Open Sans"/>
        </w:rPr>
      </w:pPr>
    </w:p>
    <w:p w14:paraId="2BBFDEFE" w14:textId="77777777" w:rsidR="0073348B" w:rsidRDefault="0073348B" w:rsidP="007765FD">
      <w:pPr>
        <w:rPr>
          <w:noProof/>
        </w:rPr>
      </w:pPr>
    </w:p>
    <w:p w14:paraId="5399EC47" w14:textId="77777777" w:rsidR="00664669" w:rsidRDefault="00E70412" w:rsidP="002C7207">
      <w:r>
        <w:rPr>
          <w:noProof/>
        </w:rPr>
        <w:drawing>
          <wp:inline distT="0" distB="0" distL="0" distR="0" wp14:anchorId="51950A83" wp14:editId="1EF10955">
            <wp:extent cx="5431792" cy="3115310"/>
            <wp:effectExtent l="0" t="0" r="0" b="8890"/>
            <wp:docPr id="1773262241" name="Picture 5" descr="A cartoon of Megan holding her right hand up with the words kids' rights surve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pic:nvPicPr>
                  <pic:blipFill>
                    <a:blip r:embed="rId23">
                      <a:extLst>
                        <a:ext uri="{28A0092B-C50C-407E-A947-70E740481C1C}">
                          <a14:useLocalDpi xmlns:a14="http://schemas.microsoft.com/office/drawing/2010/main" val="0"/>
                        </a:ext>
                      </a:extLst>
                    </a:blip>
                    <a:stretch>
                      <a:fillRect/>
                    </a:stretch>
                  </pic:blipFill>
                  <pic:spPr>
                    <a:xfrm>
                      <a:off x="0" y="0"/>
                      <a:ext cx="5431792" cy="3115310"/>
                    </a:xfrm>
                    <a:prstGeom prst="rect">
                      <a:avLst/>
                    </a:prstGeom>
                  </pic:spPr>
                </pic:pic>
              </a:graphicData>
            </a:graphic>
          </wp:inline>
        </w:drawing>
      </w:r>
    </w:p>
    <w:p w14:paraId="6E011A19" w14:textId="4D67C54E" w:rsidR="002C7207" w:rsidRPr="00664669" w:rsidRDefault="002C7207" w:rsidP="002C7207">
      <w:r w:rsidRPr="007046FF">
        <w:rPr>
          <w:rFonts w:ascii="Open Sans" w:hAnsi="Open Sans" w:cs="Open Sans"/>
        </w:rPr>
        <w:t xml:space="preserve">Nearly </w:t>
      </w:r>
      <w:r w:rsidRPr="007046FF">
        <w:rPr>
          <w:rFonts w:ascii="Open Sans" w:hAnsi="Open Sans" w:cs="Open Sans"/>
          <w:b/>
          <w:color w:val="C0504D" w:themeColor="accent2"/>
          <w14:textOutline w14:w="12700" w14:cap="flat" w14:cmpd="sng" w14:algn="ctr">
            <w14:solidFill>
              <w14:schemeClr w14:val="accent4"/>
            </w14:solidFill>
            <w14:prstDash w14:val="solid"/>
            <w14:round/>
          </w14:textOutline>
          <w14:textFill>
            <w14:gradFill>
              <w14:gsLst>
                <w14:gs w14:pos="0">
                  <w14:schemeClr w14:val="accent4"/>
                </w14:gs>
                <w14:gs w14:pos="4000">
                  <w14:schemeClr w14:val="accent4">
                    <w14:lumMod w14:val="60000"/>
                    <w14:lumOff w14:val="40000"/>
                  </w14:schemeClr>
                </w14:gs>
                <w14:gs w14:pos="87000">
                  <w14:schemeClr w14:val="accent4">
                    <w14:lumMod w14:val="20000"/>
                    <w14:lumOff w14:val="80000"/>
                  </w14:schemeClr>
                </w14:gs>
              </w14:gsLst>
              <w14:lin w14:ang="5400000" w14:scaled="0"/>
            </w14:gradFill>
          </w14:textFill>
        </w:rPr>
        <w:t xml:space="preserve">23,000 </w:t>
      </w:r>
      <w:r w:rsidRPr="007046FF">
        <w:rPr>
          <w:rFonts w:ascii="Open Sans" w:hAnsi="Open Sans" w:cs="Open Sans"/>
        </w:rPr>
        <w:t>children</w:t>
      </w:r>
      <w:r w:rsidR="00C132FD" w:rsidRPr="007046FF">
        <w:rPr>
          <w:rFonts w:ascii="Open Sans" w:hAnsi="Open Sans" w:cs="Open Sans"/>
        </w:rPr>
        <w:t xml:space="preserve"> and young people</w:t>
      </w:r>
      <w:r w:rsidRPr="007046FF">
        <w:rPr>
          <w:rFonts w:ascii="Open Sans" w:hAnsi="Open Sans" w:cs="Open Sans"/>
        </w:rPr>
        <w:t xml:space="preserve"> also took part in a survey about their rights. </w:t>
      </w:r>
      <w:r w:rsidR="00A34F26" w:rsidRPr="007046FF">
        <w:rPr>
          <w:rFonts w:ascii="Open Sans" w:hAnsi="Open Sans" w:cs="Open Sans"/>
        </w:rPr>
        <w:t>Children help</w:t>
      </w:r>
      <w:r w:rsidR="00E43206" w:rsidRPr="007046FF">
        <w:rPr>
          <w:rFonts w:ascii="Open Sans" w:hAnsi="Open Sans" w:cs="Open Sans"/>
        </w:rPr>
        <w:t>ed to</w:t>
      </w:r>
      <w:r w:rsidR="00A34F26" w:rsidRPr="007046FF">
        <w:rPr>
          <w:rFonts w:ascii="Open Sans" w:hAnsi="Open Sans" w:cs="Open Sans"/>
        </w:rPr>
        <w:t xml:space="preserve"> design the questions. </w:t>
      </w:r>
      <w:r w:rsidRPr="007046FF">
        <w:rPr>
          <w:rFonts w:ascii="Open Sans" w:hAnsi="Open Sans" w:cs="Open Sans"/>
        </w:rPr>
        <w:t>Here’s what they said</w:t>
      </w:r>
      <w:r w:rsidR="00E4190C" w:rsidRPr="007046FF">
        <w:rPr>
          <w:rFonts w:ascii="Open Sans" w:hAnsi="Open Sans" w:cs="Open Sans"/>
        </w:rPr>
        <w:t xml:space="preserve"> about which rights were most important to them, which were most true for them and which were leas</w:t>
      </w:r>
      <w:r w:rsidR="00FE653E" w:rsidRPr="007046FF">
        <w:rPr>
          <w:rFonts w:ascii="Open Sans" w:hAnsi="Open Sans" w:cs="Open Sans"/>
        </w:rPr>
        <w:t>t</w:t>
      </w:r>
      <w:r w:rsidR="00E4190C" w:rsidRPr="007046FF">
        <w:rPr>
          <w:rFonts w:ascii="Open Sans" w:hAnsi="Open Sans" w:cs="Open Sans"/>
        </w:rPr>
        <w:t xml:space="preserve"> tru</w:t>
      </w:r>
      <w:r w:rsidR="00FE653E" w:rsidRPr="007046FF">
        <w:rPr>
          <w:rFonts w:ascii="Open Sans" w:hAnsi="Open Sans" w:cs="Open Sans"/>
        </w:rPr>
        <w:t>e</w:t>
      </w:r>
      <w:r w:rsidRPr="007046FF">
        <w:rPr>
          <w:rFonts w:ascii="Open Sans" w:hAnsi="Open Sans" w:cs="Open Sans"/>
        </w:rPr>
        <w:t>:</w:t>
      </w:r>
    </w:p>
    <w:p w14:paraId="3B531902" w14:textId="5AD59570" w:rsidR="002C7207" w:rsidRDefault="00A34F26" w:rsidP="002C7207">
      <w:r>
        <w:rPr>
          <w:noProof/>
        </w:rPr>
        <w:drawing>
          <wp:inline distT="0" distB="0" distL="0" distR="0" wp14:anchorId="58954EC6" wp14:editId="7C01A067">
            <wp:extent cx="5383530" cy="1908175"/>
            <wp:effectExtent l="0" t="0" r="0" b="0"/>
            <wp:docPr id="1927639597" name="Picture 6" descr="Three columns. First column with heading &quot;Rights most true for children&quot; with responses: 1. I can breathe clean air and drink clean water. 2. I can be cared for and have a home. 3.  I can get an education.&#10;Second column with heading &quot;Rights least true for children&quot; with responses: 1. I can have a say about things that are important to me. 2. I am treated fairly. 3.  I can get accurate information when I need it. &#10;Third column with heading &quot;Top 3 rights chosen by children&quot; with responses: 1. To feel safe. 2. To be cared for and have a home. 3. To be able to breath clean air and drink clean water.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pic:nvPicPr>
                  <pic:blipFill>
                    <a:blip r:embed="rId24">
                      <a:extLst>
                        <a:ext uri="{28A0092B-C50C-407E-A947-70E740481C1C}">
                          <a14:useLocalDpi xmlns:a14="http://schemas.microsoft.com/office/drawing/2010/main" val="0"/>
                        </a:ext>
                      </a:extLst>
                    </a:blip>
                    <a:stretch>
                      <a:fillRect/>
                    </a:stretch>
                  </pic:blipFill>
                  <pic:spPr>
                    <a:xfrm>
                      <a:off x="0" y="0"/>
                      <a:ext cx="5383530" cy="1908175"/>
                    </a:xfrm>
                    <a:prstGeom prst="rect">
                      <a:avLst/>
                    </a:prstGeom>
                  </pic:spPr>
                </pic:pic>
              </a:graphicData>
            </a:graphic>
          </wp:inline>
        </w:drawing>
      </w:r>
    </w:p>
    <w:p w14:paraId="4ED2BF08" w14:textId="06D548A8" w:rsidR="00A34F26" w:rsidRDefault="00A34F26" w:rsidP="002C7207"/>
    <w:p w14:paraId="7FE2EB6D" w14:textId="3F510B6E" w:rsidR="00A34F26" w:rsidRDefault="00BC228B" w:rsidP="002C7207">
      <w:r>
        <w:rPr>
          <w:noProof/>
        </w:rPr>
        <mc:AlternateContent>
          <mc:Choice Requires="wps">
            <w:drawing>
              <wp:anchor distT="45720" distB="45720" distL="114300" distR="114300" simplePos="0" relativeHeight="251675651" behindDoc="0" locked="0" layoutInCell="1" allowOverlap="1" wp14:anchorId="08D22568" wp14:editId="34754F9E">
                <wp:simplePos x="0" y="0"/>
                <wp:positionH relativeFrom="column">
                  <wp:posOffset>3393440</wp:posOffset>
                </wp:positionH>
                <wp:positionV relativeFrom="paragraph">
                  <wp:posOffset>445135</wp:posOffset>
                </wp:positionV>
                <wp:extent cx="2449830" cy="1600200"/>
                <wp:effectExtent l="19050" t="0" r="45720" b="38100"/>
                <wp:wrapNone/>
                <wp:docPr id="14" name="Text Box 2" descr="A thought bubble in the shape of a cloud with the text &quot;Children are strong people and they deserve to be heard&#10;10 year-old&quot;"/>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449830" cy="1600200"/>
                        </a:xfrm>
                        <a:prstGeom prst="cloud">
                          <a:avLst/>
                        </a:prstGeom>
                        <a:solidFill>
                          <a:srgbClr val="FFFFFF"/>
                        </a:solidFill>
                        <a:ln w="9525">
                          <a:solidFill>
                            <a:srgbClr val="000000"/>
                          </a:solidFill>
                          <a:miter lim="800000"/>
                          <a:headEnd/>
                          <a:tailEnd/>
                        </a:ln>
                      </wps:spPr>
                      <wps:txbx>
                        <w:txbxContent>
                          <w:p w14:paraId="6FEB87F4" w14:textId="3609EE7E" w:rsidR="00BC228B" w:rsidRPr="00BC228B" w:rsidRDefault="00BC228B" w:rsidP="00BC228B">
                            <w:pPr>
                              <w:jc w:val="center"/>
                              <w:rPr>
                                <w:rFonts w:ascii="Open Sans" w:hAnsi="Open Sans" w:cs="Open Sans"/>
                                <w:sz w:val="22"/>
                                <w:szCs w:val="22"/>
                              </w:rPr>
                            </w:pPr>
                            <w:r w:rsidRPr="00BC228B">
                              <w:rPr>
                                <w:rFonts w:ascii="Open Sans" w:hAnsi="Open Sans" w:cs="Open Sans"/>
                                <w:sz w:val="22"/>
                                <w:szCs w:val="22"/>
                              </w:rPr>
                              <w:t>Children are strong people and they deserve to be heard</w:t>
                            </w:r>
                            <w:r w:rsidRPr="00BC228B">
                              <w:rPr>
                                <w:rFonts w:ascii="Open Sans" w:hAnsi="Open Sans" w:cs="Open Sans"/>
                                <w:sz w:val="22"/>
                                <w:szCs w:val="22"/>
                              </w:rPr>
                              <w:br/>
                            </w:r>
                            <w:proofErr w:type="gramStart"/>
                            <w:r w:rsidRPr="00BC228B">
                              <w:rPr>
                                <w:rFonts w:ascii="Open Sans" w:hAnsi="Open Sans" w:cs="Open Sans"/>
                                <w:sz w:val="22"/>
                                <w:szCs w:val="22"/>
                              </w:rPr>
                              <w:t>10 year-old</w:t>
                            </w:r>
                            <w:proofErr w:type="gramEnd"/>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8D22568" id="_x0000_s1036" alt="A thought bubble in the shape of a cloud with the text &quot;Children are strong people and they deserve to be heard&#10;10 year-old&quot;" style="position:absolute;margin-left:267.2pt;margin-top:35.05pt;width:192.9pt;height:126pt;z-index:251675651;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coordsize="43200,432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JOldhQIAAOEEAAAOAAAAZHJzL2Uyb0RvYy54bWysVNtu2zAMfR+wfyA0oG+NnSztGrdOkaXr&#10;MKC7AO0+QJbkWJgsupISO/v6UUqaZreXYX4QRFE6PDwkfXU9tAY2ynmNtmTjUc5AWYFS21XJvj7c&#10;nl4w8IFbyQ1aVbKt8ux6/vLFVd8VaoINGqkcEIj1Rd+VrAmhK7LMi0a13I+wU5acNbqWBzLdKpOO&#10;94TemmyS5+dZj052DoXynk5vdk42T/h1rUT4XNdeBTAlI24hrS6tVVyz+RUvVo53jRZ7GvwfWLRc&#10;Wwp6gLrhgcPa6d+gWi0ceqzDSGCbYV1roVIOlM04/yWb+4Z3KuVC4vjuIJP/f7Di0+aLAy2pdlMG&#10;lrdUowc1BHiLA0wYSOUFybWA0OB61QSo1lVlFGhLJwp8ZAhYAwdhcC2h16FJnhBBTh7XGC6XjTbS&#10;KQvc0Yvg0K6gU9gRDDVGvL2NcZTbKAgIlYJGcSdPXg2Ly3EOWzJOqU92YLFifecLIn7fEfUwEFNi&#10;n9T33R2Kbx4sLhtuV2rhHPYEJkmxcXyZHT3d4fgIUvUfUVLmfB0wAQ21a2M5qUBA6NQ520O3xMQE&#10;HU6m09nFa3IJ8o3P85z6McXgxdPzzvnwXmELcVOyJFHC55s7HyIfXjzdieE8Gi1vtTHJcKtqaRxs&#10;OPXubfr28D9dMxb6ks3OJmc7Cf4KkafvTxCtDjSERrcluzhc4kUU7p2VaUQC12a3J8rG7pWM4u1k&#10;DEM1pDaaxQBR5QrllqR1uJs5+kfQpkH3nUFP81Yy/7imhmBgPlgqz2w8ncYBTcb07M2EDHfsqY49&#10;3AqCKllg1EJxuwxpqKNuFhdUxlonfZ+Z7CnTHCXZ9zMfB/XYTree/0zzHwAAAP//AwBQSwMEFAAG&#10;AAgAAAAhAKGdx4XdAAAACgEAAA8AAABkcnMvZG93bnJldi54bWxMj8tOwzAQRfdI/IM1SOyoHae8&#10;QiYVQuKxLIUPcJJpEtUeR7HbpH+PWcFydI/uPVNuFmfFiaYweEbIVgoEcePbgTuE76/XmwcQIRpu&#10;jfVMCGcKsKkuL0pTtH7mTzrtYidSCYfCIPQxjoWUoenJmbDyI3HK9n5yJqZz6mQ7mTmVOyu1UnfS&#10;mYHTQm9GeumpOeyODmGs57ezd9lHrjprh+270nt1QLy+Wp6fQERa4h8Mv/pJHarkVPsjt0FYhNt8&#10;vU4owr3KQCTgUSsNokbItc5AVqX8/0L1AwAA//8DAFBLAQItABQABgAIAAAAIQC2gziS/gAAAOEB&#10;AAATAAAAAAAAAAAAAAAAAAAAAABbQ29udGVudF9UeXBlc10ueG1sUEsBAi0AFAAGAAgAAAAhADj9&#10;If/WAAAAlAEAAAsAAAAAAAAAAAAAAAAALwEAAF9yZWxzLy5yZWxzUEsBAi0AFAAGAAgAAAAhAO4k&#10;6V2FAgAA4QQAAA4AAAAAAAAAAAAAAAAALgIAAGRycy9lMm9Eb2MueG1sUEsBAi0AFAAGAAgAAAAh&#10;AKGdx4XdAAAACgEAAA8AAAAAAAAAAAAAAAAA3wQAAGRycy9kb3ducmV2LnhtbFBLBQYAAAAABAAE&#10;APMAAADpBQAAAAA=&#10;" adj="-11796480,,5400" path="m3900,14370c3629,11657,4261,8921,5623,6907,7775,3726,11264,3017,14005,5202,15678,909,19914,22,22456,3432,23097,1683,24328,474,25749,200v1564,-302,3126,570,4084,2281c31215,267,33501,-460,35463,690v1495,876,2567,2710,2855,4886c40046,6218,41422,7998,41982,10318v407,1684,349,3513,-164,5142c43079,17694,43520,20590,43016,23322v-670,3632,-2888,6352,-5612,6882c37391,32471,36658,34621,35395,36101v-1919,2249,-4691,2538,-6840,714c27860,39948,25999,42343,23667,43106v-2748,899,-5616,-633,-7187,-3840c12772,42310,7956,40599,5804,35472,3690,35809,1705,34024,1110,31250,679,29243,1060,27077,2113,25551,619,24354,-213,22057,-5,19704,239,16949,1845,14791,3863,14507v12,-46,25,-91,37,-137xem4693,26177nfc3809,26271,2925,25993,2160,25380t4768,9519nfc6573,35092,6200,35220,5820,35280t10658,3810nfc16211,38544,15987,37961,15810,37350m28827,34751nfc28788,35398,28698,36038,28560,36660m34129,22954nfc36133,24282,37398,27058,37380,30090m41798,15354nfc41473,16386,40978,17302,40350,18030m38324,5426nfc38379,5843,38405,6266,38400,6690m29078,3952nfc29267,3369,29516,2826,29820,2340m22141,4720nfc22218,4238,22339,3771,22500,3330m14000,5192nfc14472,5568,14908,6021,15300,6540m4127,15789nfc4024,15325,3948,14851,3900,14370e">
                <v:stroke joinstyle="miter"/>
                <v:formulas/>
                <v:path o:connecttype="custom" o:connectlocs="266135,969640;122492,940117;392880,1292717;330047,1306830;934451,1447959;896570,1383506;1634751,1287235;1619610,1357948;1935422,850254;2119783,1114584;2370324,568738;2288209,667861;2173317,200988;2177627,247809;1648985,146389;1691063,86678;1255595,174837;1275953,123349;793926,192320;867648,242252;234038,584851;221165,532289" o:connectangles="0,0,0,0,0,0,0,0,0,0,0,0,0,0,0,0,0,0,0,0,0,0" textboxrect="0,0,43200,43200"/>
                <v:textbox>
                  <w:txbxContent>
                    <w:p w14:paraId="6FEB87F4" w14:textId="3609EE7E" w:rsidR="00BC228B" w:rsidRPr="00BC228B" w:rsidRDefault="00BC228B" w:rsidP="00BC228B">
                      <w:pPr>
                        <w:jc w:val="center"/>
                        <w:rPr>
                          <w:rFonts w:ascii="Open Sans" w:hAnsi="Open Sans" w:cs="Open Sans"/>
                          <w:sz w:val="22"/>
                          <w:szCs w:val="22"/>
                        </w:rPr>
                      </w:pPr>
                      <w:r w:rsidRPr="00BC228B">
                        <w:rPr>
                          <w:rFonts w:ascii="Open Sans" w:hAnsi="Open Sans" w:cs="Open Sans"/>
                          <w:sz w:val="22"/>
                          <w:szCs w:val="22"/>
                        </w:rPr>
                        <w:t>Children are strong people and they deserve to be heard</w:t>
                      </w:r>
                      <w:r w:rsidRPr="00BC228B">
                        <w:rPr>
                          <w:rFonts w:ascii="Open Sans" w:hAnsi="Open Sans" w:cs="Open Sans"/>
                          <w:sz w:val="22"/>
                          <w:szCs w:val="22"/>
                        </w:rPr>
                        <w:br/>
                      </w:r>
                      <w:proofErr w:type="gramStart"/>
                      <w:r w:rsidRPr="00BC228B">
                        <w:rPr>
                          <w:rFonts w:ascii="Open Sans" w:hAnsi="Open Sans" w:cs="Open Sans"/>
                          <w:sz w:val="22"/>
                          <w:szCs w:val="22"/>
                        </w:rPr>
                        <w:t>10 year-old</w:t>
                      </w:r>
                      <w:proofErr w:type="gramEnd"/>
                    </w:p>
                  </w:txbxContent>
                </v:textbox>
              </v:shape>
            </w:pict>
          </mc:Fallback>
        </mc:AlternateContent>
      </w:r>
      <w:r w:rsidR="00A34F26" w:rsidRPr="00A34F26">
        <w:rPr>
          <w:noProof/>
        </w:rPr>
        <w:drawing>
          <wp:inline distT="0" distB="0" distL="0" distR="0" wp14:anchorId="5D3389D6" wp14:editId="752AE017">
            <wp:extent cx="3429000" cy="2224405"/>
            <wp:effectExtent l="0" t="0" r="0" b="4445"/>
            <wp:docPr id="8" name="Picture 8" descr="A pie chart showing the percentage of responses from children to the question &quot;Do you think all children have these rights?&quot;. 26% responded &quot;Don't know&quot;, 38% responded &quot;Yes&quot;, and 36% responded &quot;No&qu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rotWithShape="1">
                    <a:blip r:embed="rId25">
                      <a:extLst>
                        <a:ext uri="{28A0092B-C50C-407E-A947-70E740481C1C}">
                          <a14:useLocalDpi xmlns:a14="http://schemas.microsoft.com/office/drawing/2010/main" val="0"/>
                        </a:ext>
                      </a:extLst>
                    </a:blip>
                    <a:srcRect l="20242" r="20221"/>
                    <a:stretch/>
                  </pic:blipFill>
                  <pic:spPr bwMode="auto">
                    <a:xfrm>
                      <a:off x="0" y="0"/>
                      <a:ext cx="3429000" cy="2224405"/>
                    </a:xfrm>
                    <a:prstGeom prst="rect">
                      <a:avLst/>
                    </a:prstGeom>
                    <a:noFill/>
                    <a:ln>
                      <a:noFill/>
                    </a:ln>
                    <a:extLst>
                      <a:ext uri="{53640926-AAD7-44D8-BBD7-CCE9431645EC}">
                        <a14:shadowObscured xmlns:a14="http://schemas.microsoft.com/office/drawing/2010/main"/>
                      </a:ext>
                    </a:extLst>
                  </pic:spPr>
                </pic:pic>
              </a:graphicData>
            </a:graphic>
          </wp:inline>
        </w:drawing>
      </w:r>
    </w:p>
    <w:p w14:paraId="6476FE7A" w14:textId="77777777" w:rsidR="00FC7E30" w:rsidRDefault="00FC7E30" w:rsidP="00AF1BDF">
      <w:pPr>
        <w:rPr>
          <w:noProof/>
        </w:rPr>
      </w:pPr>
    </w:p>
    <w:p w14:paraId="517B9D67" w14:textId="47B7AEDB" w:rsidR="00FC7E30" w:rsidRPr="00E9442A" w:rsidRDefault="42B393C3" w:rsidP="42B393C3">
      <w:pPr>
        <w:rPr>
          <w:rFonts w:ascii="Open Sans" w:hAnsi="Open Sans" w:cs="Open Sans"/>
          <w:b/>
        </w:rPr>
      </w:pPr>
      <w:r w:rsidRPr="00E9442A">
        <w:rPr>
          <w:rFonts w:ascii="Open Sans" w:hAnsi="Open Sans" w:cs="Open Sans"/>
          <w:b/>
        </w:rPr>
        <w:t>Do you think Australia does enough to help children</w:t>
      </w:r>
      <w:r w:rsidR="00EA4628" w:rsidRPr="00E9442A">
        <w:rPr>
          <w:rFonts w:ascii="Open Sans" w:hAnsi="Open Sans" w:cs="Open Sans"/>
          <w:b/>
          <w:bCs/>
          <w:noProof/>
        </w:rPr>
        <w:t>…</w:t>
      </w:r>
      <w:r w:rsidR="00BB301D" w:rsidRPr="00E9442A">
        <w:rPr>
          <w:rFonts w:ascii="Open Sans" w:hAnsi="Open Sans" w:cs="Open Sans"/>
          <w:b/>
          <w:bCs/>
          <w:noProof/>
        </w:rPr>
        <w:t>?</w:t>
      </w:r>
    </w:p>
    <w:p w14:paraId="59DBEA01" w14:textId="05A37A84" w:rsidR="00B9783B" w:rsidRDefault="00FC7E30" w:rsidP="00AF1BDF">
      <w:r>
        <w:rPr>
          <w:noProof/>
        </w:rPr>
        <w:drawing>
          <wp:inline distT="0" distB="0" distL="0" distR="0" wp14:anchorId="6F891894" wp14:editId="67C29D25">
            <wp:extent cx="5755005" cy="1584964"/>
            <wp:effectExtent l="0" t="0" r="0" b="0"/>
            <wp:docPr id="11" name="Picture 11" descr="Two columns showing children's responses to question &quot;Do you think Australia does enough to help children...?&quot;. First column with heading &quot;Top 3 statements children said yes to&quot; with responses: 1. Breath clean air and drink clean water. 2. Get an education. 3. Eat healthy food. &#10;Second column with heading &quot;Top 3 statements children said no to&quot; with responses: 1. Be treated fairly. 2. Have a say about things that are important to them. 3. Get accurate information when they need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rotWithShape="1">
                    <a:blip r:embed="rId26">
                      <a:extLst>
                        <a:ext uri="{28A0092B-C50C-407E-A947-70E740481C1C}">
                          <a14:useLocalDpi xmlns:a14="http://schemas.microsoft.com/office/drawing/2010/main" val="0"/>
                        </a:ext>
                      </a:extLst>
                    </a:blip>
                    <a:srcRect/>
                    <a:stretch/>
                  </pic:blipFill>
                  <pic:spPr bwMode="auto">
                    <a:xfrm>
                      <a:off x="0" y="0"/>
                      <a:ext cx="5755005" cy="1584964"/>
                    </a:xfrm>
                    <a:prstGeom prst="rect">
                      <a:avLst/>
                    </a:prstGeom>
                    <a:noFill/>
                    <a:ln>
                      <a:noFill/>
                    </a:ln>
                    <a:extLst>
                      <a:ext uri="{53640926-AAD7-44D8-BBD7-CCE9431645EC}">
                        <a14:shadowObscured xmlns:a14="http://schemas.microsoft.com/office/drawing/2010/main"/>
                      </a:ext>
                    </a:extLst>
                  </pic:spPr>
                </pic:pic>
              </a:graphicData>
            </a:graphic>
          </wp:inline>
        </w:drawing>
      </w:r>
    </w:p>
    <w:p w14:paraId="257C53FB" w14:textId="77777777" w:rsidR="00010CD1" w:rsidRDefault="00010CD1" w:rsidP="00BD7F65">
      <w:pPr>
        <w:rPr>
          <w:rFonts w:ascii="Open Sans" w:hAnsi="Open Sans" w:cs="Open Sans"/>
          <w:b/>
          <w:bCs/>
          <w:sz w:val="32"/>
          <w:szCs w:val="32"/>
        </w:rPr>
      </w:pPr>
    </w:p>
    <w:p w14:paraId="697CC151" w14:textId="77777777" w:rsidR="00DC7952" w:rsidRDefault="00DC7952" w:rsidP="00BD7F65">
      <w:pPr>
        <w:rPr>
          <w:rFonts w:ascii="Open Sans" w:hAnsi="Open Sans" w:cs="Open Sans"/>
          <w:b/>
          <w:bCs/>
          <w:sz w:val="32"/>
          <w:szCs w:val="32"/>
        </w:rPr>
      </w:pPr>
    </w:p>
    <w:p w14:paraId="39341A73" w14:textId="045FC7B3" w:rsidR="00BD7F65" w:rsidRPr="008F790E" w:rsidRDefault="00BD7F65" w:rsidP="00BD7F65">
      <w:pPr>
        <w:rPr>
          <w:rFonts w:ascii="Open Sans" w:hAnsi="Open Sans" w:cs="Open Sans"/>
          <w:b/>
          <w:bCs/>
          <w:sz w:val="32"/>
          <w:szCs w:val="32"/>
        </w:rPr>
      </w:pPr>
      <w:r>
        <w:rPr>
          <w:rFonts w:ascii="Open Sans" w:hAnsi="Open Sans" w:cs="Open Sans"/>
          <w:b/>
          <w:bCs/>
          <w:sz w:val="32"/>
          <w:szCs w:val="32"/>
        </w:rPr>
        <w:t>The main ideas</w:t>
      </w:r>
    </w:p>
    <w:p w14:paraId="668D584B" w14:textId="36991AF9" w:rsidR="00B9783B" w:rsidRPr="007046FF" w:rsidRDefault="42B393C3" w:rsidP="42B393C3">
      <w:pPr>
        <w:rPr>
          <w:rFonts w:ascii="Open Sans" w:hAnsi="Open Sans" w:cs="Open Sans"/>
        </w:rPr>
      </w:pPr>
      <w:r w:rsidRPr="42B393C3">
        <w:rPr>
          <w:rFonts w:ascii="Open Sans" w:hAnsi="Open Sans" w:cs="Open Sans"/>
        </w:rPr>
        <w:t>After listening to children, and to adults who care about children, I wrote down my</w:t>
      </w:r>
      <w:r w:rsidRPr="42B393C3">
        <w:rPr>
          <w:rFonts w:ascii="Open Sans" w:hAnsi="Open Sans" w:cs="Open Sans"/>
          <w:b/>
          <w:bCs/>
        </w:rPr>
        <w:t xml:space="preserve"> main ideas</w:t>
      </w:r>
      <w:r w:rsidRPr="42B393C3">
        <w:rPr>
          <w:rFonts w:ascii="Open Sans" w:hAnsi="Open Sans" w:cs="Open Sans"/>
        </w:rPr>
        <w:t xml:space="preserve"> for making sure all children get their rights. I put these ideas in a report called </w:t>
      </w:r>
      <w:proofErr w:type="gramStart"/>
      <w:r w:rsidRPr="42B393C3">
        <w:rPr>
          <w:rFonts w:ascii="Open Sans" w:hAnsi="Open Sans" w:cs="Open Sans"/>
          <w:b/>
          <w:bCs/>
        </w:rPr>
        <w:t>In</w:t>
      </w:r>
      <w:proofErr w:type="gramEnd"/>
      <w:r w:rsidRPr="42B393C3">
        <w:rPr>
          <w:rFonts w:ascii="Open Sans" w:hAnsi="Open Sans" w:cs="Open Sans"/>
          <w:b/>
          <w:bCs/>
        </w:rPr>
        <w:t xml:space="preserve"> their own right: Children’s rights in Australia</w:t>
      </w:r>
      <w:r w:rsidRPr="42B393C3">
        <w:rPr>
          <w:rFonts w:ascii="Open Sans" w:hAnsi="Open Sans" w:cs="Open Sans"/>
        </w:rPr>
        <w:t>. I sent this to the Parliament of Australia. I said that Australia should:</w:t>
      </w:r>
    </w:p>
    <w:p w14:paraId="268EBA96" w14:textId="0AF5F733" w:rsidR="00B9783B" w:rsidRPr="007046FF" w:rsidRDefault="00B9783B" w:rsidP="00416AB6">
      <w:pPr>
        <w:pStyle w:val="ListParagraph"/>
        <w:numPr>
          <w:ilvl w:val="0"/>
          <w:numId w:val="18"/>
        </w:numPr>
        <w:rPr>
          <w:rFonts w:ascii="Open Sans" w:hAnsi="Open Sans" w:cs="Open Sans"/>
        </w:rPr>
      </w:pPr>
      <w:r w:rsidRPr="007046FF">
        <w:rPr>
          <w:rFonts w:ascii="Open Sans" w:hAnsi="Open Sans" w:cs="Open Sans"/>
        </w:rPr>
        <w:t xml:space="preserve">have a </w:t>
      </w:r>
      <w:r w:rsidR="006054C4" w:rsidRPr="007046FF">
        <w:rPr>
          <w:rFonts w:ascii="Open Sans" w:hAnsi="Open Sans" w:cs="Open Sans"/>
        </w:rPr>
        <w:t xml:space="preserve">BIG </w:t>
      </w:r>
      <w:r w:rsidRPr="007046FF">
        <w:rPr>
          <w:rFonts w:ascii="Open Sans" w:hAnsi="Open Sans" w:cs="Open Sans"/>
        </w:rPr>
        <w:t>plan to make sure children get their rights</w:t>
      </w:r>
      <w:r w:rsidR="00FE653E" w:rsidRPr="007046FF">
        <w:rPr>
          <w:rFonts w:ascii="Open Sans" w:hAnsi="Open Sans" w:cs="Open Sans"/>
        </w:rPr>
        <w:t xml:space="preserve"> and </w:t>
      </w:r>
      <w:r w:rsidR="00102644">
        <w:rPr>
          <w:rFonts w:ascii="Open Sans" w:hAnsi="Open Sans" w:cs="Open Sans"/>
        </w:rPr>
        <w:t>are safe and healthy</w:t>
      </w:r>
      <w:r w:rsidR="00FE653E" w:rsidRPr="007046FF">
        <w:rPr>
          <w:rFonts w:ascii="Open Sans" w:hAnsi="Open Sans" w:cs="Open Sans"/>
        </w:rPr>
        <w:t>,</w:t>
      </w:r>
      <w:r w:rsidRPr="007046FF">
        <w:rPr>
          <w:rFonts w:ascii="Open Sans" w:hAnsi="Open Sans" w:cs="Open Sans"/>
        </w:rPr>
        <w:t xml:space="preserve"> and </w:t>
      </w:r>
      <w:r w:rsidR="003F03B5" w:rsidRPr="007046FF">
        <w:rPr>
          <w:rFonts w:ascii="Open Sans" w:hAnsi="Open Sans" w:cs="Open Sans"/>
        </w:rPr>
        <w:t xml:space="preserve">collect </w:t>
      </w:r>
      <w:r w:rsidR="005911ED" w:rsidRPr="007046FF">
        <w:rPr>
          <w:rFonts w:ascii="Open Sans" w:hAnsi="Open Sans" w:cs="Open Sans"/>
        </w:rPr>
        <w:t xml:space="preserve">better </w:t>
      </w:r>
      <w:r w:rsidR="003F03B5" w:rsidRPr="007046FF">
        <w:rPr>
          <w:rFonts w:ascii="Open Sans" w:hAnsi="Open Sans" w:cs="Open Sans"/>
        </w:rPr>
        <w:t xml:space="preserve">information to </w:t>
      </w:r>
      <w:r w:rsidRPr="007046FF">
        <w:rPr>
          <w:rFonts w:ascii="Open Sans" w:hAnsi="Open Sans" w:cs="Open Sans"/>
        </w:rPr>
        <w:t>find out how children are going</w:t>
      </w:r>
    </w:p>
    <w:p w14:paraId="2FB232D8" w14:textId="66E96070" w:rsidR="002C7207" w:rsidRPr="007046FF" w:rsidRDefault="00FE653E" w:rsidP="00416AB6">
      <w:pPr>
        <w:pStyle w:val="ListParagraph"/>
        <w:numPr>
          <w:ilvl w:val="0"/>
          <w:numId w:val="18"/>
        </w:numPr>
        <w:rPr>
          <w:rFonts w:ascii="Open Sans" w:hAnsi="Open Sans" w:cs="Open Sans"/>
        </w:rPr>
      </w:pPr>
      <w:r w:rsidRPr="007046FF">
        <w:rPr>
          <w:rFonts w:ascii="Open Sans" w:hAnsi="Open Sans" w:cs="Open Sans"/>
        </w:rPr>
        <w:t>have</w:t>
      </w:r>
      <w:r w:rsidR="002C7207" w:rsidRPr="007046FF">
        <w:rPr>
          <w:rFonts w:ascii="Open Sans" w:hAnsi="Open Sans" w:cs="Open Sans"/>
        </w:rPr>
        <w:t xml:space="preserve"> a Minister </w:t>
      </w:r>
      <w:r w:rsidR="00A02411">
        <w:rPr>
          <w:rFonts w:ascii="Open Sans" w:hAnsi="Open Sans" w:cs="Open Sans"/>
        </w:rPr>
        <w:t xml:space="preserve">who works </w:t>
      </w:r>
      <w:r w:rsidR="002C7207" w:rsidRPr="007046FF">
        <w:rPr>
          <w:rFonts w:ascii="Open Sans" w:hAnsi="Open Sans" w:cs="Open Sans"/>
        </w:rPr>
        <w:t>for children</w:t>
      </w:r>
      <w:r w:rsidR="00A02411">
        <w:rPr>
          <w:rFonts w:ascii="Open Sans" w:hAnsi="Open Sans" w:cs="Open Sans"/>
        </w:rPr>
        <w:t xml:space="preserve"> and young people</w:t>
      </w:r>
    </w:p>
    <w:p w14:paraId="71B79A7D" w14:textId="624CA6C0" w:rsidR="002C7207" w:rsidRPr="007046FF" w:rsidRDefault="002C7207" w:rsidP="00416AB6">
      <w:pPr>
        <w:pStyle w:val="ListParagraph"/>
        <w:numPr>
          <w:ilvl w:val="0"/>
          <w:numId w:val="18"/>
        </w:numPr>
        <w:rPr>
          <w:rFonts w:ascii="Open Sans" w:hAnsi="Open Sans" w:cs="Open Sans"/>
        </w:rPr>
      </w:pPr>
      <w:r w:rsidRPr="007046FF">
        <w:rPr>
          <w:rFonts w:ascii="Open Sans" w:hAnsi="Open Sans" w:cs="Open Sans"/>
        </w:rPr>
        <w:t xml:space="preserve">educate children and adults who work with children about </w:t>
      </w:r>
      <w:r w:rsidR="00102644">
        <w:rPr>
          <w:rFonts w:ascii="Open Sans" w:hAnsi="Open Sans" w:cs="Open Sans"/>
        </w:rPr>
        <w:t xml:space="preserve">children’s </w:t>
      </w:r>
      <w:r w:rsidRPr="007046FF">
        <w:rPr>
          <w:rFonts w:ascii="Open Sans" w:hAnsi="Open Sans" w:cs="Open Sans"/>
        </w:rPr>
        <w:t>rights</w:t>
      </w:r>
    </w:p>
    <w:p w14:paraId="42009604" w14:textId="06D29CCC" w:rsidR="00AF1BDF" w:rsidRPr="007046FF" w:rsidRDefault="00AF1BDF" w:rsidP="00416AB6">
      <w:pPr>
        <w:pStyle w:val="ListParagraph"/>
        <w:numPr>
          <w:ilvl w:val="0"/>
          <w:numId w:val="18"/>
        </w:numPr>
        <w:rPr>
          <w:rFonts w:ascii="Open Sans" w:hAnsi="Open Sans" w:cs="Open Sans"/>
        </w:rPr>
      </w:pPr>
      <w:r w:rsidRPr="007046FF">
        <w:rPr>
          <w:rFonts w:ascii="Open Sans" w:hAnsi="Open Sans" w:cs="Open Sans"/>
        </w:rPr>
        <w:t xml:space="preserve">not lock up refugee or asylum seeker children </w:t>
      </w:r>
    </w:p>
    <w:p w14:paraId="2B87FE2E" w14:textId="79B87DE5" w:rsidR="00AF1BDF" w:rsidRPr="007046FF" w:rsidRDefault="00AF1BDF" w:rsidP="00416AB6">
      <w:pPr>
        <w:pStyle w:val="ListParagraph"/>
        <w:numPr>
          <w:ilvl w:val="0"/>
          <w:numId w:val="18"/>
        </w:numPr>
        <w:rPr>
          <w:rFonts w:ascii="Open Sans" w:hAnsi="Open Sans" w:cs="Open Sans"/>
        </w:rPr>
      </w:pPr>
      <w:r w:rsidRPr="007046FF">
        <w:rPr>
          <w:rFonts w:ascii="Open Sans" w:hAnsi="Open Sans" w:cs="Open Sans"/>
        </w:rPr>
        <w:t>change laws so children under 14 cannot be treated as criminals</w:t>
      </w:r>
      <w:r w:rsidR="009D617A" w:rsidRPr="007046FF">
        <w:rPr>
          <w:rFonts w:ascii="Open Sans" w:hAnsi="Open Sans" w:cs="Open Sans"/>
        </w:rPr>
        <w:t xml:space="preserve">, and make sure children </w:t>
      </w:r>
      <w:r w:rsidR="00B11669" w:rsidRPr="007046FF">
        <w:rPr>
          <w:rFonts w:ascii="Open Sans" w:hAnsi="Open Sans" w:cs="Open Sans"/>
        </w:rPr>
        <w:t xml:space="preserve">in trouble are treated fairly </w:t>
      </w:r>
    </w:p>
    <w:p w14:paraId="1B2F05AD" w14:textId="2D691B5C" w:rsidR="00AF1BDF" w:rsidRPr="007046FF" w:rsidRDefault="008B586E" w:rsidP="00416AB6">
      <w:pPr>
        <w:pStyle w:val="ListParagraph"/>
        <w:numPr>
          <w:ilvl w:val="0"/>
          <w:numId w:val="18"/>
        </w:numPr>
        <w:rPr>
          <w:rFonts w:ascii="Open Sans" w:hAnsi="Open Sans" w:cs="Open Sans"/>
        </w:rPr>
      </w:pPr>
      <w:r>
        <w:rPr>
          <w:rFonts w:ascii="Open Sans" w:hAnsi="Open Sans" w:cs="Open Sans"/>
        </w:rPr>
        <w:t xml:space="preserve">do more to </w:t>
      </w:r>
      <w:r w:rsidR="00AF1BDF" w:rsidRPr="007046FF">
        <w:rPr>
          <w:rFonts w:ascii="Open Sans" w:hAnsi="Open Sans" w:cs="Open Sans"/>
        </w:rPr>
        <w:t>make sure children with disabilit</w:t>
      </w:r>
      <w:r w:rsidR="00C87740">
        <w:rPr>
          <w:rFonts w:ascii="Open Sans" w:hAnsi="Open Sans" w:cs="Open Sans"/>
        </w:rPr>
        <w:t>y</w:t>
      </w:r>
      <w:r w:rsidR="00AF1BDF" w:rsidRPr="007046FF">
        <w:rPr>
          <w:rFonts w:ascii="Open Sans" w:hAnsi="Open Sans" w:cs="Open Sans"/>
        </w:rPr>
        <w:t xml:space="preserve"> </w:t>
      </w:r>
      <w:r w:rsidR="00C37FCF">
        <w:rPr>
          <w:rFonts w:ascii="Open Sans" w:hAnsi="Open Sans" w:cs="Open Sans"/>
        </w:rPr>
        <w:t>can go to</w:t>
      </w:r>
      <w:r w:rsidR="006B55C5">
        <w:rPr>
          <w:rFonts w:ascii="Open Sans" w:hAnsi="Open Sans" w:cs="Open Sans"/>
        </w:rPr>
        <w:t xml:space="preserve"> </w:t>
      </w:r>
      <w:r w:rsidR="00D37360">
        <w:rPr>
          <w:rFonts w:ascii="Open Sans" w:hAnsi="Open Sans" w:cs="Open Sans"/>
        </w:rPr>
        <w:t>school</w:t>
      </w:r>
      <w:r w:rsidR="00E61941">
        <w:rPr>
          <w:rFonts w:ascii="Open Sans" w:hAnsi="Open Sans" w:cs="Open Sans"/>
        </w:rPr>
        <w:t xml:space="preserve"> and are treated with respect</w:t>
      </w:r>
      <w:r w:rsidR="00D37360">
        <w:rPr>
          <w:rFonts w:ascii="Open Sans" w:hAnsi="Open Sans" w:cs="Open Sans"/>
        </w:rPr>
        <w:t xml:space="preserve"> </w:t>
      </w:r>
    </w:p>
    <w:p w14:paraId="07936FAA" w14:textId="77777777" w:rsidR="00D266DE" w:rsidRPr="007046FF" w:rsidRDefault="00985DAF" w:rsidP="00416AB6">
      <w:pPr>
        <w:pStyle w:val="ListParagraph"/>
        <w:numPr>
          <w:ilvl w:val="0"/>
          <w:numId w:val="18"/>
        </w:numPr>
        <w:rPr>
          <w:rFonts w:ascii="Open Sans" w:hAnsi="Open Sans" w:cs="Open Sans"/>
        </w:rPr>
      </w:pPr>
      <w:r w:rsidRPr="007046FF">
        <w:rPr>
          <w:rFonts w:ascii="Open Sans" w:hAnsi="Open Sans" w:cs="Open Sans"/>
        </w:rPr>
        <w:t>do more to help children have good mental health</w:t>
      </w:r>
    </w:p>
    <w:p w14:paraId="08E58FE5" w14:textId="6C80362D" w:rsidR="000E752A" w:rsidRPr="007046FF" w:rsidRDefault="00D266DE" w:rsidP="00416AB6">
      <w:pPr>
        <w:pStyle w:val="ListParagraph"/>
        <w:numPr>
          <w:ilvl w:val="0"/>
          <w:numId w:val="18"/>
        </w:numPr>
        <w:rPr>
          <w:rFonts w:ascii="Open Sans" w:hAnsi="Open Sans" w:cs="Open Sans"/>
        </w:rPr>
      </w:pPr>
      <w:r w:rsidRPr="007046FF">
        <w:rPr>
          <w:rFonts w:ascii="Open Sans" w:hAnsi="Open Sans" w:cs="Open Sans"/>
        </w:rPr>
        <w:t>make sure children can have a say in decisions made by governments</w:t>
      </w:r>
      <w:r w:rsidR="00B11669" w:rsidRPr="007046FF">
        <w:rPr>
          <w:rFonts w:ascii="Open Sans" w:hAnsi="Open Sans" w:cs="Open Sans"/>
        </w:rPr>
        <w:t xml:space="preserve"> and other people</w:t>
      </w:r>
    </w:p>
    <w:p w14:paraId="086A8958" w14:textId="77777777" w:rsidR="007F7A37" w:rsidRPr="007046FF" w:rsidRDefault="005911ED" w:rsidP="00416AB6">
      <w:pPr>
        <w:pStyle w:val="ListParagraph"/>
        <w:numPr>
          <w:ilvl w:val="0"/>
          <w:numId w:val="18"/>
        </w:numPr>
        <w:rPr>
          <w:rFonts w:ascii="Open Sans" w:hAnsi="Open Sans" w:cs="Open Sans"/>
        </w:rPr>
      </w:pPr>
      <w:r w:rsidRPr="007046FF">
        <w:rPr>
          <w:rFonts w:ascii="Open Sans" w:hAnsi="Open Sans" w:cs="Open Sans"/>
        </w:rPr>
        <w:t>h</w:t>
      </w:r>
      <w:r w:rsidR="00D57CE8" w:rsidRPr="007046FF">
        <w:rPr>
          <w:rFonts w:ascii="Open Sans" w:hAnsi="Open Sans" w:cs="Open Sans"/>
        </w:rPr>
        <w:t>elp more children stay with their families</w:t>
      </w:r>
    </w:p>
    <w:p w14:paraId="5755E837" w14:textId="0DAB3FC8" w:rsidR="00D57CE8" w:rsidRPr="007046FF" w:rsidRDefault="000351BE" w:rsidP="00416AB6">
      <w:pPr>
        <w:pStyle w:val="ListParagraph"/>
        <w:numPr>
          <w:ilvl w:val="0"/>
          <w:numId w:val="18"/>
        </w:numPr>
        <w:rPr>
          <w:rFonts w:ascii="Open Sans" w:hAnsi="Open Sans" w:cs="Open Sans"/>
        </w:rPr>
      </w:pPr>
      <w:r w:rsidRPr="007046FF">
        <w:rPr>
          <w:rFonts w:ascii="Open Sans" w:hAnsi="Open Sans" w:cs="Open Sans"/>
        </w:rPr>
        <w:t>k</w:t>
      </w:r>
      <w:r w:rsidR="007F7A37" w:rsidRPr="007046FF">
        <w:rPr>
          <w:rFonts w:ascii="Open Sans" w:hAnsi="Open Sans" w:cs="Open Sans"/>
        </w:rPr>
        <w:t>eep children safe from violence</w:t>
      </w:r>
      <w:r w:rsidR="00D57CE8" w:rsidRPr="007046FF">
        <w:rPr>
          <w:rFonts w:ascii="Open Sans" w:hAnsi="Open Sans" w:cs="Open Sans"/>
        </w:rPr>
        <w:t xml:space="preserve"> </w:t>
      </w:r>
    </w:p>
    <w:p w14:paraId="14BDD28D" w14:textId="79006E5A" w:rsidR="00F06E47" w:rsidRDefault="005911ED" w:rsidP="00416AB6">
      <w:pPr>
        <w:pStyle w:val="ListParagraph"/>
        <w:numPr>
          <w:ilvl w:val="0"/>
          <w:numId w:val="18"/>
        </w:numPr>
        <w:rPr>
          <w:rFonts w:ascii="Open Sans" w:hAnsi="Open Sans" w:cs="Open Sans"/>
        </w:rPr>
      </w:pPr>
      <w:r w:rsidRPr="007046FF">
        <w:rPr>
          <w:rFonts w:ascii="Open Sans" w:hAnsi="Open Sans" w:cs="Open Sans"/>
        </w:rPr>
        <w:t xml:space="preserve">report back on what the </w:t>
      </w:r>
      <w:r w:rsidR="005005F1">
        <w:rPr>
          <w:rFonts w:ascii="Open Sans" w:hAnsi="Open Sans" w:cs="Open Sans"/>
        </w:rPr>
        <w:t xml:space="preserve">Australian </w:t>
      </w:r>
      <w:r w:rsidRPr="007046FF">
        <w:rPr>
          <w:rFonts w:ascii="Open Sans" w:hAnsi="Open Sans" w:cs="Open Sans"/>
        </w:rPr>
        <w:t xml:space="preserve">Government is doing </w:t>
      </w:r>
      <w:r w:rsidR="00B57065" w:rsidRPr="007046FF">
        <w:rPr>
          <w:rFonts w:ascii="Open Sans" w:hAnsi="Open Sans" w:cs="Open Sans"/>
        </w:rPr>
        <w:t>about the</w:t>
      </w:r>
      <w:r w:rsidR="005122D7">
        <w:rPr>
          <w:rFonts w:ascii="Open Sans" w:hAnsi="Open Sans" w:cs="Open Sans"/>
        </w:rPr>
        <w:t>se</w:t>
      </w:r>
      <w:r w:rsidR="00B57065" w:rsidRPr="007046FF">
        <w:rPr>
          <w:rFonts w:ascii="Open Sans" w:hAnsi="Open Sans" w:cs="Open Sans"/>
        </w:rPr>
        <w:t xml:space="preserve"> ideas</w:t>
      </w:r>
    </w:p>
    <w:p w14:paraId="58B2638A" w14:textId="77777777" w:rsidR="007864E0" w:rsidRDefault="007864E0" w:rsidP="00CA05E7">
      <w:pPr>
        <w:rPr>
          <w:rFonts w:ascii="Open Sans" w:hAnsi="Open Sans" w:cs="Open Sans"/>
        </w:rPr>
      </w:pPr>
    </w:p>
    <w:p w14:paraId="7ABCD111" w14:textId="5B1511EE" w:rsidR="005911ED" w:rsidRDefault="00CA05E7" w:rsidP="00CA05E7">
      <w:pPr>
        <w:rPr>
          <w:rFonts w:ascii="Open Sans" w:hAnsi="Open Sans" w:cs="Open Sans"/>
        </w:rPr>
      </w:pPr>
      <w:r>
        <w:rPr>
          <w:rFonts w:ascii="Open Sans" w:hAnsi="Open Sans" w:cs="Open Sans"/>
        </w:rPr>
        <w:t>A</w:t>
      </w:r>
      <w:r w:rsidR="42B393C3" w:rsidRPr="00CA05E7">
        <w:rPr>
          <w:rFonts w:ascii="Open Sans" w:hAnsi="Open Sans" w:cs="Open Sans"/>
        </w:rPr>
        <w:t>nd heaps more!</w:t>
      </w:r>
    </w:p>
    <w:p w14:paraId="525DBE7D" w14:textId="716191E1" w:rsidR="00AD68D7" w:rsidRDefault="00AD68D7" w:rsidP="00CA05E7">
      <w:pPr>
        <w:rPr>
          <w:rFonts w:ascii="Open Sans" w:hAnsi="Open Sans" w:cs="Open Sans"/>
        </w:rPr>
      </w:pPr>
    </w:p>
    <w:p w14:paraId="2773FDDE" w14:textId="77777777" w:rsidR="00AD68D7" w:rsidRPr="008A3E8A" w:rsidRDefault="00AD68D7" w:rsidP="00AD68D7">
      <w:pPr>
        <w:rPr>
          <w:rFonts w:ascii="Open Sans" w:eastAsiaTheme="minorHAnsi" w:hAnsi="Open Sans" w:cs="Open Sans"/>
        </w:rPr>
      </w:pPr>
      <w:r>
        <w:rPr>
          <w:rFonts w:ascii="Open Sans" w:hAnsi="Open Sans" w:cs="Open Sans"/>
        </w:rPr>
        <w:t>Y</w:t>
      </w:r>
      <w:r w:rsidRPr="007046FF">
        <w:rPr>
          <w:rFonts w:ascii="Open Sans" w:hAnsi="Open Sans" w:cs="Open Sans"/>
        </w:rPr>
        <w:t xml:space="preserve">ou can </w:t>
      </w:r>
      <w:r>
        <w:rPr>
          <w:rFonts w:ascii="Open Sans" w:hAnsi="Open Sans" w:cs="Open Sans"/>
        </w:rPr>
        <w:t xml:space="preserve">also </w:t>
      </w:r>
      <w:r w:rsidRPr="007046FF">
        <w:rPr>
          <w:rFonts w:ascii="Open Sans" w:hAnsi="Open Sans" w:cs="Open Sans"/>
        </w:rPr>
        <w:t xml:space="preserve">read the full version of </w:t>
      </w:r>
      <w:r w:rsidRPr="007046FF">
        <w:rPr>
          <w:rFonts w:ascii="Open Sans" w:hAnsi="Open Sans" w:cs="Open Sans"/>
          <w:b/>
          <w:bCs/>
        </w:rPr>
        <w:t>In Their Own Right: Children’s Rights in Australia</w:t>
      </w:r>
      <w:r w:rsidRPr="007046FF">
        <w:rPr>
          <w:rFonts w:ascii="Open Sans" w:hAnsi="Open Sans" w:cs="Open Sans"/>
        </w:rPr>
        <w:t xml:space="preserve"> here: </w:t>
      </w:r>
      <w:hyperlink r:id="rId27" w:history="1">
        <w:r w:rsidRPr="007046FF">
          <w:rPr>
            <w:rStyle w:val="Hyperlink"/>
            <w:rFonts w:ascii="Open Sans" w:hAnsi="Open Sans" w:cs="Open Sans"/>
          </w:rPr>
          <w:t>https://www.humanrights.gov.au/our-work/childrens-rights/publications/childrens-rights-report-20</w:t>
        </w:r>
        <w:r w:rsidRPr="007046FF">
          <w:rPr>
            <w:rStyle w:val="Hyperlink"/>
            <w:rFonts w:ascii="Open Sans" w:hAnsi="Open Sans" w:cs="Open Sans"/>
          </w:rPr>
          <w:t>1</w:t>
        </w:r>
      </w:hyperlink>
      <w:r>
        <w:rPr>
          <w:rStyle w:val="Hyperlink"/>
          <w:rFonts w:ascii="Open Sans" w:hAnsi="Open Sans" w:cs="Open Sans"/>
        </w:rPr>
        <w:t>9</w:t>
      </w:r>
    </w:p>
    <w:p w14:paraId="47266816" w14:textId="77777777" w:rsidR="00AD68D7" w:rsidRDefault="00AD68D7" w:rsidP="00CA05E7">
      <w:pPr>
        <w:rPr>
          <w:rFonts w:ascii="Open Sans" w:hAnsi="Open Sans" w:cs="Open Sans"/>
        </w:rPr>
      </w:pPr>
    </w:p>
    <w:p w14:paraId="439B0A9C" w14:textId="77777777" w:rsidR="00DD35A7" w:rsidRDefault="00DD35A7" w:rsidP="42B393C3">
      <w:pPr>
        <w:rPr>
          <w:rFonts w:ascii="Open Sans" w:hAnsi="Open Sans" w:cs="Open Sans"/>
          <w:b/>
          <w:bCs/>
          <w:sz w:val="32"/>
          <w:szCs w:val="32"/>
        </w:rPr>
      </w:pPr>
    </w:p>
    <w:p w14:paraId="5630DFB9" w14:textId="747FE107" w:rsidR="00DD35A7" w:rsidRPr="005005F1" w:rsidRDefault="42B393C3" w:rsidP="42B393C3">
      <w:pPr>
        <w:rPr>
          <w:rFonts w:ascii="Open Sans" w:hAnsi="Open Sans" w:cs="Open Sans"/>
          <w:b/>
          <w:bCs/>
          <w:sz w:val="32"/>
          <w:szCs w:val="32"/>
        </w:rPr>
      </w:pPr>
      <w:r w:rsidRPr="42B393C3">
        <w:rPr>
          <w:rFonts w:ascii="Open Sans" w:hAnsi="Open Sans" w:cs="Open Sans"/>
          <w:b/>
          <w:bCs/>
          <w:sz w:val="32"/>
          <w:szCs w:val="32"/>
        </w:rPr>
        <w:t xml:space="preserve">Some facts about </w:t>
      </w:r>
      <w:r w:rsidR="008916CC">
        <w:rPr>
          <w:rFonts w:ascii="Open Sans" w:hAnsi="Open Sans" w:cs="Open Sans"/>
          <w:b/>
          <w:bCs/>
          <w:sz w:val="32"/>
          <w:szCs w:val="32"/>
        </w:rPr>
        <w:t xml:space="preserve">Australian </w:t>
      </w:r>
      <w:r w:rsidRPr="42B393C3">
        <w:rPr>
          <w:rFonts w:ascii="Open Sans" w:hAnsi="Open Sans" w:cs="Open Sans"/>
          <w:b/>
          <w:bCs/>
          <w:sz w:val="32"/>
          <w:szCs w:val="32"/>
        </w:rPr>
        <w:t xml:space="preserve">children </w:t>
      </w:r>
      <w:r w:rsidR="008916CC">
        <w:rPr>
          <w:rFonts w:ascii="Open Sans" w:hAnsi="Open Sans" w:cs="Open Sans"/>
          <w:b/>
          <w:bCs/>
          <w:sz w:val="32"/>
          <w:szCs w:val="32"/>
        </w:rPr>
        <w:t>and young people</w:t>
      </w:r>
    </w:p>
    <w:p w14:paraId="1F22B7D0" w14:textId="247BC772" w:rsidR="006C74A3" w:rsidRDefault="00630BC4" w:rsidP="00674A7A">
      <w:pPr>
        <w:pBdr>
          <w:top w:val="single" w:sz="4" w:space="1" w:color="auto"/>
          <w:left w:val="single" w:sz="4" w:space="4" w:color="auto"/>
          <w:bottom w:val="single" w:sz="4" w:space="1" w:color="auto"/>
          <w:right w:val="single" w:sz="4" w:space="4" w:color="auto"/>
        </w:pBdr>
        <w:rPr>
          <w:rFonts w:ascii="Open Sans" w:hAnsi="Open Sans" w:cs="Open Sans"/>
        </w:rPr>
      </w:pPr>
      <w:r>
        <w:rPr>
          <w:rFonts w:ascii="Open Sans" w:hAnsi="Open Sans" w:cs="Open Sans"/>
        </w:rPr>
        <w:t xml:space="preserve">Young people </w:t>
      </w:r>
      <w:r w:rsidR="00207006">
        <w:rPr>
          <w:rFonts w:ascii="Open Sans" w:hAnsi="Open Sans" w:cs="Open Sans"/>
        </w:rPr>
        <w:t xml:space="preserve">can </w:t>
      </w:r>
      <w:r w:rsidR="005630B7">
        <w:rPr>
          <w:rFonts w:ascii="Open Sans" w:hAnsi="Open Sans" w:cs="Open Sans"/>
        </w:rPr>
        <w:t xml:space="preserve">now access and control their own health </w:t>
      </w:r>
      <w:r w:rsidR="00617096">
        <w:rPr>
          <w:rFonts w:ascii="Open Sans" w:hAnsi="Open Sans" w:cs="Open Sans"/>
        </w:rPr>
        <w:t>information</w:t>
      </w:r>
      <w:r w:rsidR="00B2716D">
        <w:rPr>
          <w:rFonts w:ascii="Open Sans" w:hAnsi="Open Sans" w:cs="Open Sans"/>
        </w:rPr>
        <w:t xml:space="preserve"> online</w:t>
      </w:r>
      <w:r w:rsidR="008B2950">
        <w:rPr>
          <w:rFonts w:ascii="Open Sans" w:hAnsi="Open Sans" w:cs="Open Sans"/>
        </w:rPr>
        <w:t xml:space="preserve"> </w:t>
      </w:r>
      <w:r w:rsidR="00E77A79">
        <w:rPr>
          <w:rFonts w:ascii="Open Sans" w:hAnsi="Open Sans" w:cs="Open Sans"/>
        </w:rPr>
        <w:t>with</w:t>
      </w:r>
      <w:r w:rsidR="00181FBE">
        <w:rPr>
          <w:rFonts w:ascii="Open Sans" w:hAnsi="Open Sans" w:cs="Open Sans"/>
        </w:rPr>
        <w:t xml:space="preserve"> </w:t>
      </w:r>
      <w:r w:rsidR="00181FBE" w:rsidRPr="00E77A79">
        <w:rPr>
          <w:rFonts w:ascii="Open Sans" w:hAnsi="Open Sans" w:cs="Open Sans"/>
          <w:i/>
          <w:iCs/>
        </w:rPr>
        <w:t>My Health Record</w:t>
      </w:r>
      <w:r w:rsidR="00181FBE">
        <w:rPr>
          <w:rFonts w:ascii="Open Sans" w:hAnsi="Open Sans" w:cs="Open Sans"/>
        </w:rPr>
        <w:t xml:space="preserve"> from the age of 14</w:t>
      </w:r>
      <w:r w:rsidR="00E234E4">
        <w:rPr>
          <w:rFonts w:ascii="Open Sans" w:hAnsi="Open Sans" w:cs="Open Sans"/>
        </w:rPr>
        <w:t>.</w:t>
      </w:r>
    </w:p>
    <w:p w14:paraId="7549E541" w14:textId="2AFD95FC" w:rsidR="00674A7A" w:rsidRDefault="00843226" w:rsidP="00674A7A">
      <w:pPr>
        <w:pBdr>
          <w:top w:val="single" w:sz="4" w:space="1" w:color="auto"/>
          <w:left w:val="single" w:sz="4" w:space="4" w:color="auto"/>
          <w:bottom w:val="single" w:sz="4" w:space="1" w:color="auto"/>
          <w:right w:val="single" w:sz="4" w:space="4" w:color="auto"/>
        </w:pBdr>
        <w:rPr>
          <w:rFonts w:ascii="Open Sans" w:hAnsi="Open Sans" w:cs="Open Sans"/>
        </w:rPr>
      </w:pPr>
      <w:r w:rsidRPr="007046FF">
        <w:rPr>
          <w:rFonts w:ascii="Open Sans" w:hAnsi="Open Sans" w:cs="Open Sans"/>
        </w:rPr>
        <w:t>On an</w:t>
      </w:r>
      <w:r w:rsidR="00250C48">
        <w:rPr>
          <w:rFonts w:ascii="Open Sans" w:hAnsi="Open Sans" w:cs="Open Sans"/>
        </w:rPr>
        <w:t>y</w:t>
      </w:r>
      <w:r w:rsidRPr="007046FF">
        <w:rPr>
          <w:rFonts w:ascii="Open Sans" w:hAnsi="Open Sans" w:cs="Open Sans"/>
        </w:rPr>
        <w:t xml:space="preserve"> day, </w:t>
      </w:r>
      <w:r w:rsidR="00966F6F">
        <w:rPr>
          <w:rFonts w:ascii="Open Sans" w:hAnsi="Open Sans" w:cs="Open Sans"/>
        </w:rPr>
        <w:t>about</w:t>
      </w:r>
      <w:r w:rsidR="00674A7A" w:rsidRPr="007046FF">
        <w:rPr>
          <w:rFonts w:ascii="Open Sans" w:hAnsi="Open Sans" w:cs="Open Sans"/>
        </w:rPr>
        <w:t xml:space="preserve"> </w:t>
      </w:r>
      <w:r w:rsidR="00E759A7">
        <w:rPr>
          <w:rFonts w:ascii="Open Sans" w:hAnsi="Open Sans" w:cs="Open Sans"/>
        </w:rPr>
        <w:t>1000</w:t>
      </w:r>
      <w:r w:rsidR="00674A7A" w:rsidRPr="007046FF">
        <w:rPr>
          <w:rFonts w:ascii="Open Sans" w:hAnsi="Open Sans" w:cs="Open Sans"/>
        </w:rPr>
        <w:t xml:space="preserve"> children are </w:t>
      </w:r>
      <w:r w:rsidR="00E759A7">
        <w:rPr>
          <w:rFonts w:ascii="Open Sans" w:hAnsi="Open Sans" w:cs="Open Sans"/>
        </w:rPr>
        <w:t>locked up</w:t>
      </w:r>
      <w:r w:rsidR="00C81F26" w:rsidRPr="007046FF">
        <w:rPr>
          <w:rFonts w:ascii="Open Sans" w:hAnsi="Open Sans" w:cs="Open Sans"/>
        </w:rPr>
        <w:t xml:space="preserve"> for breaking the </w:t>
      </w:r>
      <w:r w:rsidR="00674A7A" w:rsidRPr="007046FF">
        <w:rPr>
          <w:rFonts w:ascii="Open Sans" w:hAnsi="Open Sans" w:cs="Open Sans"/>
        </w:rPr>
        <w:t>law. More than half of th</w:t>
      </w:r>
      <w:r w:rsidR="00273C72">
        <w:rPr>
          <w:rFonts w:ascii="Open Sans" w:hAnsi="Open Sans" w:cs="Open Sans"/>
        </w:rPr>
        <w:t xml:space="preserve">ese are waiting for a </w:t>
      </w:r>
      <w:r w:rsidR="00AF23A3">
        <w:rPr>
          <w:rFonts w:ascii="Open Sans" w:hAnsi="Open Sans" w:cs="Open Sans"/>
        </w:rPr>
        <w:t>court</w:t>
      </w:r>
      <w:r w:rsidR="00273C72">
        <w:rPr>
          <w:rFonts w:ascii="Open Sans" w:hAnsi="Open Sans" w:cs="Open Sans"/>
        </w:rPr>
        <w:t xml:space="preserve"> to decide</w:t>
      </w:r>
      <w:r w:rsidR="00F3699E">
        <w:rPr>
          <w:rFonts w:ascii="Open Sans" w:hAnsi="Open Sans" w:cs="Open Sans"/>
        </w:rPr>
        <w:t xml:space="preserve"> whether they are guilty</w:t>
      </w:r>
      <w:r w:rsidR="00B54F0A">
        <w:rPr>
          <w:rFonts w:ascii="Open Sans" w:hAnsi="Open Sans" w:cs="Open Sans"/>
        </w:rPr>
        <w:t xml:space="preserve"> and what should happen to them.</w:t>
      </w:r>
    </w:p>
    <w:p w14:paraId="3A680A80" w14:textId="14CB918C" w:rsidR="007E18B5" w:rsidRDefault="00BA66AA" w:rsidP="00674A7A">
      <w:pPr>
        <w:pBdr>
          <w:top w:val="single" w:sz="4" w:space="1" w:color="auto"/>
          <w:left w:val="single" w:sz="4" w:space="4" w:color="auto"/>
          <w:bottom w:val="single" w:sz="4" w:space="1" w:color="auto"/>
          <w:right w:val="single" w:sz="4" w:space="4" w:color="auto"/>
        </w:pBdr>
        <w:rPr>
          <w:rFonts w:ascii="Open Sans" w:hAnsi="Open Sans" w:cs="Open Sans"/>
        </w:rPr>
      </w:pPr>
      <w:r>
        <w:rPr>
          <w:rFonts w:ascii="Open Sans" w:hAnsi="Open Sans" w:cs="Open Sans"/>
        </w:rPr>
        <w:t>97</w:t>
      </w:r>
      <w:r w:rsidR="007E18B5">
        <w:rPr>
          <w:rFonts w:ascii="Open Sans" w:hAnsi="Open Sans" w:cs="Open Sans"/>
        </w:rPr>
        <w:t>% of families with children under 15 can use the internet at home.</w:t>
      </w:r>
    </w:p>
    <w:p w14:paraId="609B691F" w14:textId="23A93D89" w:rsidR="00CB3850" w:rsidRPr="007046FF" w:rsidRDefault="008B47B3" w:rsidP="00674A7A">
      <w:pPr>
        <w:pBdr>
          <w:top w:val="single" w:sz="4" w:space="1" w:color="auto"/>
          <w:left w:val="single" w:sz="4" w:space="4" w:color="auto"/>
          <w:bottom w:val="single" w:sz="4" w:space="1" w:color="auto"/>
          <w:right w:val="single" w:sz="4" w:space="4" w:color="auto"/>
        </w:pBdr>
        <w:rPr>
          <w:rFonts w:ascii="Open Sans" w:hAnsi="Open Sans" w:cs="Open Sans"/>
        </w:rPr>
      </w:pPr>
      <w:r>
        <w:rPr>
          <w:rFonts w:ascii="Open Sans" w:hAnsi="Open Sans" w:cs="Open Sans"/>
        </w:rPr>
        <w:t>94% of Australian children are fully immunised</w:t>
      </w:r>
      <w:r w:rsidR="00825871">
        <w:rPr>
          <w:rFonts w:ascii="Open Sans" w:hAnsi="Open Sans" w:cs="Open Sans"/>
        </w:rPr>
        <w:t xml:space="preserve"> </w:t>
      </w:r>
      <w:r w:rsidR="00EB3479">
        <w:rPr>
          <w:rFonts w:ascii="Open Sans" w:hAnsi="Open Sans" w:cs="Open Sans"/>
        </w:rPr>
        <w:t xml:space="preserve">at </w:t>
      </w:r>
      <w:r w:rsidR="00845941">
        <w:rPr>
          <w:rFonts w:ascii="Open Sans" w:hAnsi="Open Sans" w:cs="Open Sans"/>
        </w:rPr>
        <w:t xml:space="preserve">the </w:t>
      </w:r>
      <w:r w:rsidR="00EB3479">
        <w:rPr>
          <w:rFonts w:ascii="Open Sans" w:hAnsi="Open Sans" w:cs="Open Sans"/>
        </w:rPr>
        <w:t>age</w:t>
      </w:r>
      <w:r w:rsidR="00845941">
        <w:rPr>
          <w:rFonts w:ascii="Open Sans" w:hAnsi="Open Sans" w:cs="Open Sans"/>
        </w:rPr>
        <w:t xml:space="preserve"> of</w:t>
      </w:r>
      <w:r w:rsidR="00EB3479">
        <w:rPr>
          <w:rFonts w:ascii="Open Sans" w:hAnsi="Open Sans" w:cs="Open Sans"/>
        </w:rPr>
        <w:t xml:space="preserve"> 1</w:t>
      </w:r>
      <w:r w:rsidR="001E4900">
        <w:rPr>
          <w:rFonts w:ascii="Open Sans" w:hAnsi="Open Sans" w:cs="Open Sans"/>
        </w:rPr>
        <w:t>.</w:t>
      </w:r>
    </w:p>
    <w:p w14:paraId="2C85955E" w14:textId="1413ED93" w:rsidR="005005F1" w:rsidRDefault="00925E2E" w:rsidP="005005F1">
      <w:pPr>
        <w:pBdr>
          <w:top w:val="single" w:sz="4" w:space="1" w:color="auto"/>
          <w:left w:val="single" w:sz="4" w:space="4" w:color="auto"/>
          <w:bottom w:val="single" w:sz="4" w:space="1" w:color="auto"/>
          <w:right w:val="single" w:sz="4" w:space="4" w:color="auto"/>
        </w:pBdr>
        <w:rPr>
          <w:rFonts w:ascii="Open Sans" w:hAnsi="Open Sans" w:cs="Open Sans"/>
        </w:rPr>
      </w:pPr>
      <w:r>
        <w:rPr>
          <w:rFonts w:ascii="Open Sans" w:hAnsi="Open Sans" w:cs="Open Sans"/>
        </w:rPr>
        <w:t>Some</w:t>
      </w:r>
      <w:r w:rsidR="006054C4" w:rsidRPr="007046FF">
        <w:rPr>
          <w:rFonts w:ascii="Open Sans" w:hAnsi="Open Sans" w:cs="Open Sans"/>
        </w:rPr>
        <w:t xml:space="preserve"> children live in families where it is hard to afford food and other things</w:t>
      </w:r>
      <w:r w:rsidR="00DC5C4E">
        <w:rPr>
          <w:rFonts w:ascii="Open Sans" w:hAnsi="Open Sans" w:cs="Open Sans"/>
        </w:rPr>
        <w:t xml:space="preserve"> (about 17%)</w:t>
      </w:r>
      <w:r w:rsidR="00276C3B" w:rsidRPr="007046FF">
        <w:rPr>
          <w:rFonts w:ascii="Open Sans" w:hAnsi="Open Sans" w:cs="Open Sans"/>
        </w:rPr>
        <w:t>.</w:t>
      </w:r>
    </w:p>
    <w:p w14:paraId="5B8DD513" w14:textId="50B22A50" w:rsidR="00BA66AA" w:rsidRDefault="00BA66AA" w:rsidP="005005F1">
      <w:pPr>
        <w:pBdr>
          <w:top w:val="single" w:sz="4" w:space="1" w:color="auto"/>
          <w:left w:val="single" w:sz="4" w:space="4" w:color="auto"/>
          <w:bottom w:val="single" w:sz="4" w:space="1" w:color="auto"/>
          <w:right w:val="single" w:sz="4" w:space="4" w:color="auto"/>
        </w:pBdr>
        <w:rPr>
          <w:rFonts w:ascii="Open Sans" w:hAnsi="Open Sans" w:cs="Open Sans"/>
        </w:rPr>
      </w:pPr>
      <w:r>
        <w:rPr>
          <w:rFonts w:ascii="Open Sans" w:hAnsi="Open Sans" w:cs="Open Sans"/>
        </w:rPr>
        <w:t>63</w:t>
      </w:r>
      <w:r w:rsidRPr="007046FF">
        <w:rPr>
          <w:rFonts w:ascii="Open Sans" w:hAnsi="Open Sans" w:cs="Open Sans"/>
        </w:rPr>
        <w:t xml:space="preserve">% of children play sport or are active outside school </w:t>
      </w:r>
      <w:r>
        <w:rPr>
          <w:rFonts w:ascii="Open Sans" w:hAnsi="Open Sans" w:cs="Open Sans"/>
        </w:rPr>
        <w:t xml:space="preserve">at least </w:t>
      </w:r>
      <w:r w:rsidRPr="007046FF">
        <w:rPr>
          <w:rFonts w:ascii="Open Sans" w:hAnsi="Open Sans" w:cs="Open Sans"/>
        </w:rPr>
        <w:t>once a week. 96% participate in a cultural activity outside school, and 79% enjoy reading.</w:t>
      </w:r>
    </w:p>
    <w:p w14:paraId="184F51FA" w14:textId="77777777" w:rsidR="006C74A3" w:rsidRDefault="006C74A3" w:rsidP="006C74A3">
      <w:pPr>
        <w:pBdr>
          <w:top w:val="single" w:sz="4" w:space="1" w:color="auto"/>
          <w:left w:val="single" w:sz="4" w:space="4" w:color="auto"/>
          <w:bottom w:val="single" w:sz="4" w:space="1" w:color="auto"/>
          <w:right w:val="single" w:sz="4" w:space="4" w:color="auto"/>
        </w:pBdr>
        <w:rPr>
          <w:rFonts w:ascii="Open Sans" w:hAnsi="Open Sans" w:cs="Open Sans"/>
        </w:rPr>
      </w:pPr>
      <w:r w:rsidRPr="42B393C3">
        <w:rPr>
          <w:rFonts w:ascii="Open Sans" w:hAnsi="Open Sans" w:cs="Open Sans"/>
        </w:rPr>
        <w:t xml:space="preserve">99% of Australian children and young people </w:t>
      </w:r>
      <w:proofErr w:type="gramStart"/>
      <w:r w:rsidRPr="42B393C3">
        <w:rPr>
          <w:rFonts w:ascii="Open Sans" w:hAnsi="Open Sans" w:cs="Open Sans"/>
        </w:rPr>
        <w:t>help out</w:t>
      </w:r>
      <w:proofErr w:type="gramEnd"/>
      <w:r w:rsidRPr="42B393C3">
        <w:rPr>
          <w:rFonts w:ascii="Open Sans" w:hAnsi="Open Sans" w:cs="Open Sans"/>
        </w:rPr>
        <w:t xml:space="preserve"> at their schools and homes, </w:t>
      </w:r>
      <w:r>
        <w:rPr>
          <w:rFonts w:ascii="Open Sans" w:hAnsi="Open Sans" w:cs="Open Sans"/>
        </w:rPr>
        <w:t>and</w:t>
      </w:r>
      <w:r w:rsidRPr="42B393C3">
        <w:rPr>
          <w:rFonts w:ascii="Open Sans" w:hAnsi="Open Sans" w:cs="Open Sans"/>
        </w:rPr>
        <w:t xml:space="preserve"> 97% contribut</w:t>
      </w:r>
      <w:r>
        <w:rPr>
          <w:rFonts w:ascii="Open Sans" w:hAnsi="Open Sans" w:cs="Open Sans"/>
        </w:rPr>
        <w:t>e t</w:t>
      </w:r>
      <w:r w:rsidRPr="42B393C3">
        <w:rPr>
          <w:rFonts w:ascii="Open Sans" w:hAnsi="Open Sans" w:cs="Open Sans"/>
        </w:rPr>
        <w:t>o their local communities</w:t>
      </w:r>
      <w:r>
        <w:rPr>
          <w:rFonts w:ascii="Open Sans" w:hAnsi="Open Sans" w:cs="Open Sans"/>
        </w:rPr>
        <w:t xml:space="preserve"> (</w:t>
      </w:r>
      <w:r w:rsidRPr="00FA0476">
        <w:rPr>
          <w:rFonts w:ascii="Open Sans" w:hAnsi="Open Sans" w:cs="Open Sans"/>
          <w:i/>
          <w:iCs/>
        </w:rPr>
        <w:t>Kids Contribute Survey</w:t>
      </w:r>
      <w:r>
        <w:rPr>
          <w:rFonts w:ascii="Open Sans" w:hAnsi="Open Sans" w:cs="Open Sans"/>
        </w:rPr>
        <w:t>)</w:t>
      </w:r>
      <w:r w:rsidRPr="42B393C3">
        <w:rPr>
          <w:rFonts w:ascii="Open Sans" w:hAnsi="Open Sans" w:cs="Open Sans"/>
        </w:rPr>
        <w:t>.</w:t>
      </w:r>
    </w:p>
    <w:p w14:paraId="53A47EE4" w14:textId="32F75DC9" w:rsidR="008262EC" w:rsidRDefault="00F92832" w:rsidP="008262EC">
      <w:pPr>
        <w:pBdr>
          <w:top w:val="single" w:sz="4" w:space="1" w:color="auto"/>
          <w:left w:val="single" w:sz="4" w:space="4" w:color="auto"/>
          <w:bottom w:val="single" w:sz="4" w:space="1" w:color="auto"/>
          <w:right w:val="single" w:sz="4" w:space="4" w:color="auto"/>
        </w:pBdr>
        <w:rPr>
          <w:rFonts w:ascii="Open Sans" w:hAnsi="Open Sans" w:cs="Open Sans"/>
        </w:rPr>
      </w:pPr>
      <w:r>
        <w:rPr>
          <w:rFonts w:ascii="Open Sans" w:hAnsi="Open Sans" w:cs="Open Sans"/>
        </w:rPr>
        <w:t>A</w:t>
      </w:r>
      <w:r w:rsidR="00956029">
        <w:rPr>
          <w:rFonts w:ascii="Open Sans" w:hAnsi="Open Sans" w:cs="Open Sans"/>
        </w:rPr>
        <w:t>t least</w:t>
      </w:r>
      <w:r w:rsidR="008262EC" w:rsidRPr="007046FF">
        <w:rPr>
          <w:rFonts w:ascii="Open Sans" w:hAnsi="Open Sans" w:cs="Open Sans"/>
        </w:rPr>
        <w:t xml:space="preserve"> 2</w:t>
      </w:r>
      <w:r w:rsidR="005224F3">
        <w:rPr>
          <w:rFonts w:ascii="Open Sans" w:hAnsi="Open Sans" w:cs="Open Sans"/>
        </w:rPr>
        <w:t>,</w:t>
      </w:r>
      <w:r w:rsidR="00956029">
        <w:rPr>
          <w:rFonts w:ascii="Open Sans" w:hAnsi="Open Sans" w:cs="Open Sans"/>
        </w:rPr>
        <w:t>7</w:t>
      </w:r>
      <w:r w:rsidR="008262EC" w:rsidRPr="007046FF">
        <w:rPr>
          <w:rFonts w:ascii="Open Sans" w:hAnsi="Open Sans" w:cs="Open Sans"/>
        </w:rPr>
        <w:t xml:space="preserve">00 </w:t>
      </w:r>
      <w:r>
        <w:rPr>
          <w:rFonts w:ascii="Open Sans" w:hAnsi="Open Sans" w:cs="Open Sans"/>
        </w:rPr>
        <w:t xml:space="preserve">children </w:t>
      </w:r>
      <w:r w:rsidR="004F6E82">
        <w:rPr>
          <w:rFonts w:ascii="Open Sans" w:hAnsi="Open Sans" w:cs="Open Sans"/>
        </w:rPr>
        <w:t xml:space="preserve">who have come to Australia seeking protection </w:t>
      </w:r>
      <w:r w:rsidR="00674091">
        <w:rPr>
          <w:rFonts w:ascii="Open Sans" w:hAnsi="Open Sans" w:cs="Open Sans"/>
        </w:rPr>
        <w:t>don’t know</w:t>
      </w:r>
      <w:r w:rsidR="007D72AC">
        <w:rPr>
          <w:rFonts w:ascii="Open Sans" w:hAnsi="Open Sans" w:cs="Open Sans"/>
        </w:rPr>
        <w:t xml:space="preserve"> if </w:t>
      </w:r>
      <w:r w:rsidR="00674091">
        <w:rPr>
          <w:rFonts w:ascii="Open Sans" w:hAnsi="Open Sans" w:cs="Open Sans"/>
        </w:rPr>
        <w:t xml:space="preserve">they will be allowed to stay. </w:t>
      </w:r>
      <w:r w:rsidR="00640D09">
        <w:rPr>
          <w:rFonts w:ascii="Open Sans" w:hAnsi="Open Sans" w:cs="Open Sans"/>
        </w:rPr>
        <w:t>Some</w:t>
      </w:r>
      <w:r w:rsidR="00674D0C">
        <w:rPr>
          <w:rFonts w:ascii="Open Sans" w:hAnsi="Open Sans" w:cs="Open Sans"/>
        </w:rPr>
        <w:t xml:space="preserve"> children </w:t>
      </w:r>
      <w:r w:rsidR="00935EA1">
        <w:rPr>
          <w:rFonts w:ascii="Open Sans" w:hAnsi="Open Sans" w:cs="Open Sans"/>
        </w:rPr>
        <w:t xml:space="preserve">who have </w:t>
      </w:r>
      <w:r w:rsidR="00E3605E">
        <w:rPr>
          <w:rFonts w:ascii="Open Sans" w:hAnsi="Open Sans" w:cs="Open Sans"/>
        </w:rPr>
        <w:t>c</w:t>
      </w:r>
      <w:r w:rsidR="00935EA1">
        <w:rPr>
          <w:rFonts w:ascii="Open Sans" w:hAnsi="Open Sans" w:cs="Open Sans"/>
        </w:rPr>
        <w:t>o</w:t>
      </w:r>
      <w:r w:rsidR="00E3605E">
        <w:rPr>
          <w:rFonts w:ascii="Open Sans" w:hAnsi="Open Sans" w:cs="Open Sans"/>
        </w:rPr>
        <w:t xml:space="preserve">me to Australia </w:t>
      </w:r>
      <w:r w:rsidR="00674D0C">
        <w:rPr>
          <w:rFonts w:ascii="Open Sans" w:hAnsi="Open Sans" w:cs="Open Sans"/>
        </w:rPr>
        <w:t>alone</w:t>
      </w:r>
      <w:r w:rsidR="00890E5C">
        <w:rPr>
          <w:rFonts w:ascii="Open Sans" w:hAnsi="Open Sans" w:cs="Open Sans"/>
        </w:rPr>
        <w:t xml:space="preserve"> </w:t>
      </w:r>
      <w:r w:rsidR="005655B5">
        <w:rPr>
          <w:rFonts w:ascii="Open Sans" w:hAnsi="Open Sans" w:cs="Open Sans"/>
        </w:rPr>
        <w:t>are not allowed to</w:t>
      </w:r>
      <w:r w:rsidR="00050059">
        <w:rPr>
          <w:rFonts w:ascii="Open Sans" w:hAnsi="Open Sans" w:cs="Open Sans"/>
        </w:rPr>
        <w:t xml:space="preserve"> have</w:t>
      </w:r>
      <w:r w:rsidR="00935EA1">
        <w:rPr>
          <w:rFonts w:ascii="Open Sans" w:hAnsi="Open Sans" w:cs="Open Sans"/>
        </w:rPr>
        <w:t xml:space="preserve"> their families </w:t>
      </w:r>
      <w:r w:rsidR="005655B5">
        <w:rPr>
          <w:rFonts w:ascii="Open Sans" w:hAnsi="Open Sans" w:cs="Open Sans"/>
        </w:rPr>
        <w:t xml:space="preserve">join them here. </w:t>
      </w:r>
    </w:p>
    <w:p w14:paraId="4EC8B56A" w14:textId="5E1F2064" w:rsidR="007E18B5" w:rsidRDefault="007E18B5" w:rsidP="008262EC">
      <w:pPr>
        <w:pBdr>
          <w:top w:val="single" w:sz="4" w:space="1" w:color="auto"/>
          <w:left w:val="single" w:sz="4" w:space="4" w:color="auto"/>
          <w:bottom w:val="single" w:sz="4" w:space="1" w:color="auto"/>
          <w:right w:val="single" w:sz="4" w:space="4" w:color="auto"/>
        </w:pBdr>
        <w:rPr>
          <w:rFonts w:ascii="Open Sans" w:hAnsi="Open Sans" w:cs="Open Sans"/>
        </w:rPr>
      </w:pPr>
      <w:r>
        <w:rPr>
          <w:rFonts w:ascii="Open Sans" w:hAnsi="Open Sans" w:cs="Open Sans"/>
        </w:rPr>
        <w:t xml:space="preserve">About 16,000 children under 12 years old </w:t>
      </w:r>
      <w:r w:rsidRPr="007046FF">
        <w:rPr>
          <w:rFonts w:ascii="Open Sans" w:hAnsi="Open Sans" w:cs="Open Sans"/>
        </w:rPr>
        <w:t>don’t have a home to go to or are in really crowded ho</w:t>
      </w:r>
      <w:r>
        <w:rPr>
          <w:rFonts w:ascii="Open Sans" w:hAnsi="Open Sans" w:cs="Open Sans"/>
        </w:rPr>
        <w:t>uses.</w:t>
      </w:r>
    </w:p>
    <w:p w14:paraId="4C36962D" w14:textId="65EBEA98" w:rsidR="007E18B5" w:rsidRDefault="007E18B5" w:rsidP="008262EC">
      <w:pPr>
        <w:pBdr>
          <w:top w:val="single" w:sz="4" w:space="1" w:color="auto"/>
          <w:left w:val="single" w:sz="4" w:space="4" w:color="auto"/>
          <w:bottom w:val="single" w:sz="4" w:space="1" w:color="auto"/>
          <w:right w:val="single" w:sz="4" w:space="4" w:color="auto"/>
        </w:pBdr>
        <w:rPr>
          <w:rFonts w:ascii="Open Sans" w:hAnsi="Open Sans" w:cs="Open Sans"/>
        </w:rPr>
      </w:pPr>
      <w:r>
        <w:rPr>
          <w:rFonts w:ascii="Open Sans" w:hAnsi="Open Sans" w:cs="Open Sans"/>
        </w:rPr>
        <w:t>25</w:t>
      </w:r>
      <w:r w:rsidRPr="007046FF">
        <w:rPr>
          <w:rFonts w:ascii="Open Sans" w:hAnsi="Open Sans" w:cs="Open Sans"/>
        </w:rPr>
        <w:t>% of children and young people are overweight</w:t>
      </w:r>
      <w:r>
        <w:rPr>
          <w:rFonts w:ascii="Open Sans" w:hAnsi="Open Sans" w:cs="Open Sans"/>
        </w:rPr>
        <w:t>.</w:t>
      </w:r>
    </w:p>
    <w:p w14:paraId="04FBD7CF" w14:textId="193ECE74" w:rsidR="005005F1" w:rsidRDefault="002B48AE" w:rsidP="00B106D8">
      <w:pPr>
        <w:pBdr>
          <w:top w:val="single" w:sz="4" w:space="1" w:color="auto"/>
          <w:left w:val="single" w:sz="4" w:space="4" w:color="auto"/>
          <w:bottom w:val="single" w:sz="4" w:space="1" w:color="auto"/>
          <w:right w:val="single" w:sz="4" w:space="4" w:color="auto"/>
          <w:between w:val="single" w:sz="4" w:space="1" w:color="auto"/>
          <w:bar w:val="single" w:sz="4" w:color="auto"/>
        </w:pBdr>
        <w:rPr>
          <w:rFonts w:ascii="Open Sans" w:hAnsi="Open Sans" w:cs="Open Sans"/>
        </w:rPr>
      </w:pPr>
      <w:r>
        <w:rPr>
          <w:rFonts w:ascii="Open Sans" w:hAnsi="Open Sans" w:cs="Open Sans"/>
        </w:rPr>
        <w:t xml:space="preserve">Almost </w:t>
      </w:r>
      <w:r w:rsidR="00327E20" w:rsidRPr="007046FF">
        <w:rPr>
          <w:rFonts w:ascii="Open Sans" w:hAnsi="Open Sans" w:cs="Open Sans"/>
        </w:rPr>
        <w:t xml:space="preserve">1 in 7 children have mental health problems. Young people </w:t>
      </w:r>
      <w:r w:rsidR="006B573C">
        <w:rPr>
          <w:rFonts w:ascii="Open Sans" w:hAnsi="Open Sans" w:cs="Open Sans"/>
        </w:rPr>
        <w:t xml:space="preserve">aged </w:t>
      </w:r>
      <w:r w:rsidR="00CD005D">
        <w:rPr>
          <w:rFonts w:ascii="Open Sans" w:hAnsi="Open Sans" w:cs="Open Sans"/>
        </w:rPr>
        <w:t>15</w:t>
      </w:r>
      <w:r w:rsidR="00BE71C4">
        <w:rPr>
          <w:rFonts w:ascii="Open Sans" w:hAnsi="Open Sans" w:cs="Open Sans"/>
        </w:rPr>
        <w:t>–</w:t>
      </w:r>
      <w:r w:rsidR="00CD005D">
        <w:rPr>
          <w:rFonts w:ascii="Open Sans" w:hAnsi="Open Sans" w:cs="Open Sans"/>
        </w:rPr>
        <w:t xml:space="preserve">19 </w:t>
      </w:r>
      <w:r w:rsidR="00327E20" w:rsidRPr="007046FF">
        <w:rPr>
          <w:rFonts w:ascii="Open Sans" w:hAnsi="Open Sans" w:cs="Open Sans"/>
        </w:rPr>
        <w:t>say that mental health is their top issue.</w:t>
      </w:r>
    </w:p>
    <w:p w14:paraId="1D5844CD" w14:textId="77777777" w:rsidR="00BA66AA" w:rsidRDefault="00BA66AA" w:rsidP="0001009C">
      <w:pPr>
        <w:rPr>
          <w:rFonts w:ascii="Open Sans" w:hAnsi="Open Sans" w:cs="Open Sans"/>
          <w:b/>
          <w:bCs/>
          <w:sz w:val="32"/>
          <w:szCs w:val="32"/>
        </w:rPr>
      </w:pPr>
    </w:p>
    <w:p w14:paraId="42DFAA02" w14:textId="77777777" w:rsidR="00AC1B64" w:rsidRDefault="00AC1B64" w:rsidP="0001009C">
      <w:pPr>
        <w:rPr>
          <w:rFonts w:ascii="Open Sans" w:hAnsi="Open Sans" w:cs="Open Sans"/>
          <w:b/>
          <w:bCs/>
          <w:sz w:val="32"/>
          <w:szCs w:val="32"/>
        </w:rPr>
      </w:pPr>
    </w:p>
    <w:p w14:paraId="5A839628" w14:textId="77777777" w:rsidR="00AC1B64" w:rsidRDefault="00AC1B64" w:rsidP="0001009C">
      <w:pPr>
        <w:rPr>
          <w:rFonts w:ascii="Open Sans" w:hAnsi="Open Sans" w:cs="Open Sans"/>
          <w:b/>
          <w:bCs/>
          <w:sz w:val="32"/>
          <w:szCs w:val="32"/>
        </w:rPr>
      </w:pPr>
    </w:p>
    <w:p w14:paraId="60E6AB97" w14:textId="77777777" w:rsidR="00AC1B64" w:rsidRDefault="00AC1B64" w:rsidP="0001009C">
      <w:pPr>
        <w:rPr>
          <w:rFonts w:ascii="Open Sans" w:hAnsi="Open Sans" w:cs="Open Sans"/>
          <w:b/>
          <w:bCs/>
          <w:sz w:val="32"/>
          <w:szCs w:val="32"/>
        </w:rPr>
      </w:pPr>
    </w:p>
    <w:p w14:paraId="36C9168E" w14:textId="77777777" w:rsidR="00AC1B64" w:rsidRDefault="00AC1B64" w:rsidP="0001009C">
      <w:pPr>
        <w:rPr>
          <w:rFonts w:ascii="Open Sans" w:hAnsi="Open Sans" w:cs="Open Sans"/>
          <w:b/>
          <w:bCs/>
          <w:sz w:val="32"/>
          <w:szCs w:val="32"/>
        </w:rPr>
      </w:pPr>
    </w:p>
    <w:p w14:paraId="0DE571B2" w14:textId="35AFBF1E" w:rsidR="00447C6E" w:rsidRPr="007046FF" w:rsidRDefault="00663441" w:rsidP="0001009C">
      <w:pPr>
        <w:rPr>
          <w:rFonts w:ascii="Open Sans" w:hAnsi="Open Sans" w:cs="Open Sans"/>
          <w:b/>
          <w:bCs/>
          <w:sz w:val="32"/>
          <w:szCs w:val="32"/>
        </w:rPr>
      </w:pPr>
      <w:r w:rsidRPr="007046FF">
        <w:rPr>
          <w:rFonts w:ascii="Open Sans" w:hAnsi="Open Sans" w:cs="Open Sans"/>
          <w:b/>
          <w:bCs/>
          <w:sz w:val="32"/>
          <w:szCs w:val="32"/>
        </w:rPr>
        <w:t xml:space="preserve">What the </w:t>
      </w:r>
      <w:r w:rsidR="00EB40FB" w:rsidRPr="007046FF">
        <w:rPr>
          <w:rFonts w:ascii="Open Sans" w:hAnsi="Open Sans" w:cs="Open Sans"/>
          <w:b/>
          <w:bCs/>
          <w:sz w:val="32"/>
          <w:szCs w:val="32"/>
        </w:rPr>
        <w:t xml:space="preserve">United Nations </w:t>
      </w:r>
      <w:r w:rsidRPr="007046FF">
        <w:rPr>
          <w:rFonts w:ascii="Open Sans" w:hAnsi="Open Sans" w:cs="Open Sans"/>
          <w:b/>
          <w:bCs/>
          <w:sz w:val="32"/>
          <w:szCs w:val="32"/>
        </w:rPr>
        <w:t>Committee on the Rights of the Child said</w:t>
      </w:r>
    </w:p>
    <w:p w14:paraId="526AA2E2" w14:textId="5EFEB5D8" w:rsidR="00AB6825" w:rsidRPr="007046FF" w:rsidRDefault="00AB6825" w:rsidP="0001009C">
      <w:pPr>
        <w:rPr>
          <w:rFonts w:ascii="Open Sans" w:hAnsi="Open Sans" w:cs="Open Sans"/>
        </w:rPr>
      </w:pPr>
      <w:r w:rsidRPr="007046FF">
        <w:rPr>
          <w:rFonts w:ascii="Open Sans" w:hAnsi="Open Sans" w:cs="Open Sans"/>
        </w:rPr>
        <w:t>After hearing</w:t>
      </w:r>
      <w:r w:rsidR="00B42AF3">
        <w:rPr>
          <w:rFonts w:ascii="Open Sans" w:hAnsi="Open Sans" w:cs="Open Sans"/>
        </w:rPr>
        <w:t xml:space="preserve"> </w:t>
      </w:r>
      <w:r w:rsidR="00B44365">
        <w:rPr>
          <w:rFonts w:ascii="Open Sans" w:hAnsi="Open Sans" w:cs="Open Sans"/>
        </w:rPr>
        <w:t xml:space="preserve">from </w:t>
      </w:r>
      <w:r w:rsidR="00B275EB">
        <w:rPr>
          <w:rFonts w:ascii="Open Sans" w:hAnsi="Open Sans" w:cs="Open Sans"/>
        </w:rPr>
        <w:t>all of us and the Australian Government,</w:t>
      </w:r>
      <w:r w:rsidR="00B44365">
        <w:rPr>
          <w:rFonts w:ascii="Open Sans" w:hAnsi="Open Sans" w:cs="Open Sans"/>
        </w:rPr>
        <w:t xml:space="preserve"> </w:t>
      </w:r>
      <w:r w:rsidRPr="007046FF">
        <w:rPr>
          <w:rFonts w:ascii="Open Sans" w:hAnsi="Open Sans" w:cs="Open Sans"/>
        </w:rPr>
        <w:t xml:space="preserve">the </w:t>
      </w:r>
      <w:r w:rsidR="00255049">
        <w:rPr>
          <w:rFonts w:ascii="Open Sans" w:hAnsi="Open Sans" w:cs="Open Sans"/>
        </w:rPr>
        <w:t xml:space="preserve">United Nations </w:t>
      </w:r>
      <w:r w:rsidRPr="007046FF">
        <w:rPr>
          <w:rFonts w:ascii="Open Sans" w:hAnsi="Open Sans" w:cs="Open Sans"/>
        </w:rPr>
        <w:t xml:space="preserve">Committee </w:t>
      </w:r>
      <w:r w:rsidR="00255049">
        <w:rPr>
          <w:rFonts w:ascii="Open Sans" w:hAnsi="Open Sans" w:cs="Open Sans"/>
        </w:rPr>
        <w:t xml:space="preserve">on the Rights of the Child </w:t>
      </w:r>
      <w:r w:rsidR="005B0839">
        <w:rPr>
          <w:rFonts w:ascii="Open Sans" w:hAnsi="Open Sans" w:cs="Open Sans"/>
        </w:rPr>
        <w:t xml:space="preserve">told us what they thought about children’s rights in Australia. They </w:t>
      </w:r>
      <w:r w:rsidRPr="007046FF">
        <w:rPr>
          <w:rFonts w:ascii="Open Sans" w:hAnsi="Open Sans" w:cs="Open Sans"/>
        </w:rPr>
        <w:t xml:space="preserve">said that </w:t>
      </w:r>
      <w:r w:rsidR="0086766E">
        <w:rPr>
          <w:rFonts w:ascii="Open Sans" w:hAnsi="Open Sans" w:cs="Open Sans"/>
        </w:rPr>
        <w:t xml:space="preserve">the </w:t>
      </w:r>
      <w:r w:rsidRPr="007046FF">
        <w:rPr>
          <w:rFonts w:ascii="Open Sans" w:hAnsi="Open Sans" w:cs="Open Sans"/>
        </w:rPr>
        <w:t>Australia</w:t>
      </w:r>
      <w:r w:rsidR="0086766E">
        <w:rPr>
          <w:rFonts w:ascii="Open Sans" w:hAnsi="Open Sans" w:cs="Open Sans"/>
        </w:rPr>
        <w:t>n Government</w:t>
      </w:r>
      <w:r w:rsidRPr="007046FF">
        <w:rPr>
          <w:rFonts w:ascii="Open Sans" w:hAnsi="Open Sans" w:cs="Open Sans"/>
        </w:rPr>
        <w:t xml:space="preserve"> does a lot of good things for children and young </w:t>
      </w:r>
      <w:proofErr w:type="gramStart"/>
      <w:r w:rsidRPr="007046FF">
        <w:rPr>
          <w:rFonts w:ascii="Open Sans" w:hAnsi="Open Sans" w:cs="Open Sans"/>
        </w:rPr>
        <w:t>people, but</w:t>
      </w:r>
      <w:proofErr w:type="gramEnd"/>
      <w:r w:rsidRPr="007046FF">
        <w:rPr>
          <w:rFonts w:ascii="Open Sans" w:hAnsi="Open Sans" w:cs="Open Sans"/>
        </w:rPr>
        <w:t xml:space="preserve"> </w:t>
      </w:r>
      <w:r w:rsidR="005B0839">
        <w:rPr>
          <w:rFonts w:ascii="Open Sans" w:hAnsi="Open Sans" w:cs="Open Sans"/>
        </w:rPr>
        <w:t xml:space="preserve">needs to </w:t>
      </w:r>
      <w:r w:rsidRPr="007046FF">
        <w:rPr>
          <w:rFonts w:ascii="Open Sans" w:hAnsi="Open Sans" w:cs="Open Sans"/>
        </w:rPr>
        <w:t xml:space="preserve">do much more. </w:t>
      </w:r>
    </w:p>
    <w:p w14:paraId="46360808" w14:textId="7D461B4B" w:rsidR="0001009C" w:rsidRPr="00004530" w:rsidRDefault="00AB6825" w:rsidP="0001009C">
      <w:pPr>
        <w:rPr>
          <w:rFonts w:ascii="Open Sans" w:hAnsi="Open Sans" w:cs="Open Sans"/>
        </w:rPr>
      </w:pPr>
      <w:r w:rsidRPr="00004530">
        <w:rPr>
          <w:rFonts w:ascii="Open Sans" w:hAnsi="Open Sans" w:cs="Open Sans"/>
        </w:rPr>
        <w:t>The Committee</w:t>
      </w:r>
      <w:r w:rsidR="0001009C" w:rsidRPr="00004530">
        <w:rPr>
          <w:rFonts w:ascii="Open Sans" w:hAnsi="Open Sans" w:cs="Open Sans"/>
        </w:rPr>
        <w:t xml:space="preserve"> </w:t>
      </w:r>
      <w:r w:rsidR="00AF1BDF" w:rsidRPr="00004530">
        <w:rPr>
          <w:rFonts w:ascii="Open Sans" w:hAnsi="Open Sans" w:cs="Open Sans"/>
        </w:rPr>
        <w:t xml:space="preserve">agreed with </w:t>
      </w:r>
      <w:r w:rsidR="0080333F">
        <w:rPr>
          <w:rFonts w:ascii="Open Sans" w:hAnsi="Open Sans" w:cs="Open Sans"/>
        </w:rPr>
        <w:t>my</w:t>
      </w:r>
      <w:r w:rsidR="00933D5C" w:rsidRPr="00004530">
        <w:rPr>
          <w:rFonts w:ascii="Open Sans" w:hAnsi="Open Sans" w:cs="Open Sans"/>
          <w:b/>
          <w:bCs/>
        </w:rPr>
        <w:t xml:space="preserve"> </w:t>
      </w:r>
      <w:r w:rsidR="00AF1BDF" w:rsidRPr="00004530">
        <w:rPr>
          <w:rFonts w:ascii="Open Sans" w:hAnsi="Open Sans" w:cs="Open Sans"/>
          <w:b/>
          <w:bCs/>
        </w:rPr>
        <w:t>main ideas</w:t>
      </w:r>
      <w:r w:rsidR="008A2645" w:rsidRPr="00004530">
        <w:rPr>
          <w:rFonts w:ascii="Open Sans" w:hAnsi="Open Sans" w:cs="Open Sans"/>
        </w:rPr>
        <w:t xml:space="preserve">, </w:t>
      </w:r>
      <w:proofErr w:type="gramStart"/>
      <w:r w:rsidR="00D266DE" w:rsidRPr="00004530">
        <w:rPr>
          <w:rFonts w:ascii="Open Sans" w:hAnsi="Open Sans" w:cs="Open Sans"/>
        </w:rPr>
        <w:t>and</w:t>
      </w:r>
      <w:r w:rsidR="00AF1BDF" w:rsidRPr="00004530">
        <w:rPr>
          <w:rFonts w:ascii="Open Sans" w:hAnsi="Open Sans" w:cs="Open Sans"/>
        </w:rPr>
        <w:t xml:space="preserve"> also</w:t>
      </w:r>
      <w:proofErr w:type="gramEnd"/>
      <w:r w:rsidR="00AF1BDF" w:rsidRPr="00004530">
        <w:rPr>
          <w:rFonts w:ascii="Open Sans" w:hAnsi="Open Sans" w:cs="Open Sans"/>
        </w:rPr>
        <w:t xml:space="preserve"> said that </w:t>
      </w:r>
      <w:r w:rsidR="0001009C" w:rsidRPr="00004530">
        <w:rPr>
          <w:rFonts w:ascii="Open Sans" w:hAnsi="Open Sans" w:cs="Open Sans"/>
        </w:rPr>
        <w:t>Australia should:</w:t>
      </w:r>
    </w:p>
    <w:p w14:paraId="4E2A0C99" w14:textId="206F09E3" w:rsidR="00D266DE" w:rsidRPr="007046FF" w:rsidRDefault="00D266DE" w:rsidP="00416AB6">
      <w:pPr>
        <w:pStyle w:val="ListParagraph"/>
        <w:numPr>
          <w:ilvl w:val="0"/>
          <w:numId w:val="17"/>
        </w:numPr>
        <w:rPr>
          <w:rFonts w:ascii="Open Sans" w:hAnsi="Open Sans" w:cs="Open Sans"/>
        </w:rPr>
      </w:pPr>
      <w:r w:rsidRPr="007046FF">
        <w:rPr>
          <w:rFonts w:ascii="Open Sans" w:hAnsi="Open Sans" w:cs="Open Sans"/>
        </w:rPr>
        <w:t>make it the law that children</w:t>
      </w:r>
      <w:r w:rsidR="007C2019" w:rsidRPr="007046FF">
        <w:rPr>
          <w:rFonts w:ascii="Open Sans" w:hAnsi="Open Sans" w:cs="Open Sans"/>
        </w:rPr>
        <w:t xml:space="preserve"> and young people</w:t>
      </w:r>
      <w:r w:rsidRPr="007046FF">
        <w:rPr>
          <w:rFonts w:ascii="Open Sans" w:hAnsi="Open Sans" w:cs="Open Sans"/>
        </w:rPr>
        <w:t xml:space="preserve"> can get their rights </w:t>
      </w:r>
      <w:r w:rsidR="007C2019" w:rsidRPr="007046FF">
        <w:rPr>
          <w:rFonts w:ascii="Open Sans" w:hAnsi="Open Sans" w:cs="Open Sans"/>
        </w:rPr>
        <w:t>and that they have a voice</w:t>
      </w:r>
    </w:p>
    <w:p w14:paraId="4134DC79" w14:textId="3E032BB7" w:rsidR="0042069D" w:rsidRPr="007046FF" w:rsidRDefault="0042069D" w:rsidP="00416AB6">
      <w:pPr>
        <w:pStyle w:val="ListParagraph"/>
        <w:numPr>
          <w:ilvl w:val="0"/>
          <w:numId w:val="17"/>
        </w:numPr>
        <w:rPr>
          <w:rFonts w:ascii="Open Sans" w:hAnsi="Open Sans" w:cs="Open Sans"/>
        </w:rPr>
      </w:pPr>
      <w:r w:rsidRPr="007046FF">
        <w:rPr>
          <w:rFonts w:ascii="Open Sans" w:hAnsi="Open Sans" w:cs="Open Sans"/>
        </w:rPr>
        <w:t>teach children about human rights at school</w:t>
      </w:r>
      <w:r w:rsidR="002C7207" w:rsidRPr="007046FF">
        <w:rPr>
          <w:rFonts w:ascii="Open Sans" w:hAnsi="Open Sans" w:cs="Open Sans"/>
        </w:rPr>
        <w:t xml:space="preserve"> and teach teachers about them too</w:t>
      </w:r>
    </w:p>
    <w:p w14:paraId="1337B875" w14:textId="1A280837" w:rsidR="0042069D" w:rsidRPr="007046FF" w:rsidRDefault="0042069D" w:rsidP="00416AB6">
      <w:pPr>
        <w:pStyle w:val="ListParagraph"/>
        <w:numPr>
          <w:ilvl w:val="0"/>
          <w:numId w:val="17"/>
        </w:numPr>
        <w:rPr>
          <w:rFonts w:ascii="Open Sans" w:hAnsi="Open Sans" w:cs="Open Sans"/>
        </w:rPr>
      </w:pPr>
      <w:r w:rsidRPr="007046FF">
        <w:rPr>
          <w:rFonts w:ascii="Open Sans" w:hAnsi="Open Sans" w:cs="Open Sans"/>
        </w:rPr>
        <w:t xml:space="preserve">make sure businesses </w:t>
      </w:r>
      <w:r w:rsidR="00F40A47" w:rsidRPr="007046FF">
        <w:rPr>
          <w:rFonts w:ascii="Open Sans" w:hAnsi="Open Sans" w:cs="Open Sans"/>
        </w:rPr>
        <w:t xml:space="preserve">have to </w:t>
      </w:r>
      <w:r w:rsidRPr="007046FF">
        <w:rPr>
          <w:rFonts w:ascii="Open Sans" w:hAnsi="Open Sans" w:cs="Open Sans"/>
        </w:rPr>
        <w:t>say what they are doing to protect children’s rights</w:t>
      </w:r>
    </w:p>
    <w:p w14:paraId="3F111DAE" w14:textId="4E203A62" w:rsidR="007C2019" w:rsidRPr="007046FF" w:rsidRDefault="007C2019" w:rsidP="00416AB6">
      <w:pPr>
        <w:pStyle w:val="ListParagraph"/>
        <w:numPr>
          <w:ilvl w:val="0"/>
          <w:numId w:val="17"/>
        </w:numPr>
        <w:rPr>
          <w:rFonts w:ascii="Open Sans" w:hAnsi="Open Sans" w:cs="Open Sans"/>
        </w:rPr>
      </w:pPr>
      <w:r w:rsidRPr="007046FF">
        <w:rPr>
          <w:rFonts w:ascii="Open Sans" w:hAnsi="Open Sans" w:cs="Open Sans"/>
        </w:rPr>
        <w:t>make sure</w:t>
      </w:r>
      <w:r w:rsidR="0042069D" w:rsidRPr="007046FF">
        <w:rPr>
          <w:rFonts w:ascii="Open Sans" w:hAnsi="Open Sans" w:cs="Open Sans"/>
        </w:rPr>
        <w:t xml:space="preserve"> trade deals with other countries cover children’s rights</w:t>
      </w:r>
    </w:p>
    <w:p w14:paraId="46C494BF" w14:textId="77777777" w:rsidR="00F40A47" w:rsidRPr="007046FF" w:rsidRDefault="006A5807" w:rsidP="00416AB6">
      <w:pPr>
        <w:pStyle w:val="ListParagraph"/>
        <w:numPr>
          <w:ilvl w:val="0"/>
          <w:numId w:val="17"/>
        </w:numPr>
        <w:rPr>
          <w:rFonts w:ascii="Open Sans" w:hAnsi="Open Sans" w:cs="Open Sans"/>
        </w:rPr>
      </w:pPr>
      <w:r w:rsidRPr="007046FF">
        <w:rPr>
          <w:rFonts w:ascii="Open Sans" w:hAnsi="Open Sans" w:cs="Open Sans"/>
        </w:rPr>
        <w:t xml:space="preserve">give more </w:t>
      </w:r>
      <w:r w:rsidR="00F708F4" w:rsidRPr="007046FF">
        <w:rPr>
          <w:rFonts w:ascii="Open Sans" w:hAnsi="Open Sans" w:cs="Open Sans"/>
        </w:rPr>
        <w:t>support</w:t>
      </w:r>
      <w:r w:rsidRPr="007046FF">
        <w:rPr>
          <w:rFonts w:ascii="Open Sans" w:hAnsi="Open Sans" w:cs="Open Sans"/>
        </w:rPr>
        <w:t xml:space="preserve"> to</w:t>
      </w:r>
      <w:r w:rsidR="0042069D" w:rsidRPr="007046FF">
        <w:rPr>
          <w:rFonts w:ascii="Open Sans" w:hAnsi="Open Sans" w:cs="Open Sans"/>
        </w:rPr>
        <w:t xml:space="preserve"> people working with children on climate change</w:t>
      </w:r>
    </w:p>
    <w:p w14:paraId="729ED923" w14:textId="6F80C9BA" w:rsidR="0042069D" w:rsidRPr="007046FF" w:rsidRDefault="00F40A47" w:rsidP="00416AB6">
      <w:pPr>
        <w:pStyle w:val="ListParagraph"/>
        <w:numPr>
          <w:ilvl w:val="0"/>
          <w:numId w:val="17"/>
        </w:numPr>
        <w:rPr>
          <w:rFonts w:ascii="Open Sans" w:hAnsi="Open Sans" w:cs="Open Sans"/>
        </w:rPr>
      </w:pPr>
      <w:r w:rsidRPr="007046FF">
        <w:rPr>
          <w:rFonts w:ascii="Open Sans" w:hAnsi="Open Sans" w:cs="Open Sans"/>
        </w:rPr>
        <w:t>give more</w:t>
      </w:r>
      <w:r w:rsidR="006A5807" w:rsidRPr="007046FF">
        <w:rPr>
          <w:rFonts w:ascii="Open Sans" w:hAnsi="Open Sans" w:cs="Open Sans"/>
        </w:rPr>
        <w:t xml:space="preserve"> </w:t>
      </w:r>
      <w:r w:rsidR="00F708F4" w:rsidRPr="007046FF">
        <w:rPr>
          <w:rFonts w:ascii="Open Sans" w:hAnsi="Open Sans" w:cs="Open Sans"/>
        </w:rPr>
        <w:t>help</w:t>
      </w:r>
      <w:r w:rsidRPr="007046FF">
        <w:rPr>
          <w:rFonts w:ascii="Open Sans" w:hAnsi="Open Sans" w:cs="Open Sans"/>
        </w:rPr>
        <w:t xml:space="preserve"> to</w:t>
      </w:r>
      <w:r w:rsidR="00F708F4" w:rsidRPr="007046FF">
        <w:rPr>
          <w:rFonts w:ascii="Open Sans" w:hAnsi="Open Sans" w:cs="Open Sans"/>
        </w:rPr>
        <w:t xml:space="preserve"> </w:t>
      </w:r>
      <w:r w:rsidR="006A5807" w:rsidRPr="007046FF">
        <w:rPr>
          <w:rFonts w:ascii="Open Sans" w:hAnsi="Open Sans" w:cs="Open Sans"/>
        </w:rPr>
        <w:t>asylum seeker and refugee children</w:t>
      </w:r>
      <w:r w:rsidR="0042069D" w:rsidRPr="007046FF">
        <w:rPr>
          <w:rFonts w:ascii="Open Sans" w:hAnsi="Open Sans" w:cs="Open Sans"/>
        </w:rPr>
        <w:t xml:space="preserve"> </w:t>
      </w:r>
    </w:p>
    <w:p w14:paraId="0E8CA397" w14:textId="76C03409" w:rsidR="006A5807" w:rsidRPr="007046FF" w:rsidRDefault="00F40A47" w:rsidP="00416AB6">
      <w:pPr>
        <w:pStyle w:val="ListParagraph"/>
        <w:numPr>
          <w:ilvl w:val="0"/>
          <w:numId w:val="17"/>
        </w:numPr>
        <w:rPr>
          <w:rFonts w:ascii="Open Sans" w:hAnsi="Open Sans" w:cs="Open Sans"/>
        </w:rPr>
      </w:pPr>
      <w:r w:rsidRPr="007046FF">
        <w:rPr>
          <w:rFonts w:ascii="Open Sans" w:hAnsi="Open Sans" w:cs="Open Sans"/>
        </w:rPr>
        <w:t xml:space="preserve">make </w:t>
      </w:r>
      <w:r w:rsidR="006A5807" w:rsidRPr="007046FF">
        <w:rPr>
          <w:rFonts w:ascii="Open Sans" w:hAnsi="Open Sans" w:cs="Open Sans"/>
        </w:rPr>
        <w:t>18</w:t>
      </w:r>
      <w:r w:rsidR="009D617A" w:rsidRPr="007046FF">
        <w:rPr>
          <w:rFonts w:ascii="Open Sans" w:hAnsi="Open Sans" w:cs="Open Sans"/>
        </w:rPr>
        <w:t xml:space="preserve"> </w:t>
      </w:r>
      <w:r w:rsidR="00F708F4" w:rsidRPr="007046FF">
        <w:rPr>
          <w:rFonts w:ascii="Open Sans" w:hAnsi="Open Sans" w:cs="Open Sans"/>
        </w:rPr>
        <w:t xml:space="preserve">the </w:t>
      </w:r>
      <w:r w:rsidR="00004530">
        <w:rPr>
          <w:rFonts w:ascii="Open Sans" w:hAnsi="Open Sans" w:cs="Open Sans"/>
        </w:rPr>
        <w:t>age</w:t>
      </w:r>
      <w:r w:rsidR="00F708F4" w:rsidRPr="007046FF">
        <w:rPr>
          <w:rFonts w:ascii="Open Sans" w:hAnsi="Open Sans" w:cs="Open Sans"/>
        </w:rPr>
        <w:t xml:space="preserve"> </w:t>
      </w:r>
      <w:r w:rsidR="00FC3C61" w:rsidRPr="007046FF">
        <w:rPr>
          <w:rFonts w:ascii="Open Sans" w:hAnsi="Open Sans" w:cs="Open Sans"/>
        </w:rPr>
        <w:t xml:space="preserve">that </w:t>
      </w:r>
      <w:r w:rsidR="00F708F4" w:rsidRPr="007046FF">
        <w:rPr>
          <w:rFonts w:ascii="Open Sans" w:hAnsi="Open Sans" w:cs="Open Sans"/>
        </w:rPr>
        <w:t xml:space="preserve">people can marry </w:t>
      </w:r>
      <w:r w:rsidR="009D617A" w:rsidRPr="007046FF">
        <w:rPr>
          <w:rFonts w:ascii="Open Sans" w:hAnsi="Open Sans" w:cs="Open Sans"/>
        </w:rPr>
        <w:t xml:space="preserve">and </w:t>
      </w:r>
      <w:r w:rsidR="003F03B5" w:rsidRPr="007046FF">
        <w:rPr>
          <w:rFonts w:ascii="Open Sans" w:hAnsi="Open Sans" w:cs="Open Sans"/>
        </w:rPr>
        <w:t>let</w:t>
      </w:r>
      <w:r w:rsidR="009D617A" w:rsidRPr="007046FF">
        <w:rPr>
          <w:rFonts w:ascii="Open Sans" w:hAnsi="Open Sans" w:cs="Open Sans"/>
        </w:rPr>
        <w:t xml:space="preserve"> children </w:t>
      </w:r>
      <w:r w:rsidR="003F03B5" w:rsidRPr="007046FF">
        <w:rPr>
          <w:rFonts w:ascii="Open Sans" w:hAnsi="Open Sans" w:cs="Open Sans"/>
        </w:rPr>
        <w:t xml:space="preserve">know </w:t>
      </w:r>
      <w:r w:rsidR="009D617A" w:rsidRPr="007046FF">
        <w:rPr>
          <w:rFonts w:ascii="Open Sans" w:hAnsi="Open Sans" w:cs="Open Sans"/>
        </w:rPr>
        <w:t>why</w:t>
      </w:r>
    </w:p>
    <w:p w14:paraId="6FD19AE8" w14:textId="4DBA46F7" w:rsidR="006A5807" w:rsidRPr="007046FF" w:rsidRDefault="006A5807" w:rsidP="00416AB6">
      <w:pPr>
        <w:pStyle w:val="ListParagraph"/>
        <w:numPr>
          <w:ilvl w:val="0"/>
          <w:numId w:val="17"/>
        </w:numPr>
        <w:rPr>
          <w:rFonts w:ascii="Open Sans" w:hAnsi="Open Sans" w:cs="Open Sans"/>
        </w:rPr>
      </w:pPr>
      <w:r w:rsidRPr="007046FF">
        <w:rPr>
          <w:rFonts w:ascii="Open Sans" w:hAnsi="Open Sans" w:cs="Open Sans"/>
        </w:rPr>
        <w:t xml:space="preserve">change the laws to </w:t>
      </w:r>
      <w:r w:rsidR="006D0060" w:rsidRPr="007046FF">
        <w:rPr>
          <w:rFonts w:ascii="Open Sans" w:hAnsi="Open Sans" w:cs="Open Sans"/>
        </w:rPr>
        <w:t xml:space="preserve">stop </w:t>
      </w:r>
      <w:r w:rsidR="0080333F">
        <w:rPr>
          <w:rFonts w:ascii="Open Sans" w:hAnsi="Open Sans" w:cs="Open Sans"/>
        </w:rPr>
        <w:t>adults</w:t>
      </w:r>
      <w:r w:rsidR="006D0060" w:rsidRPr="007046FF">
        <w:rPr>
          <w:rFonts w:ascii="Open Sans" w:hAnsi="Open Sans" w:cs="Open Sans"/>
        </w:rPr>
        <w:t xml:space="preserve"> </w:t>
      </w:r>
      <w:r w:rsidR="00D90564" w:rsidRPr="007046FF">
        <w:rPr>
          <w:rFonts w:ascii="Open Sans" w:hAnsi="Open Sans" w:cs="Open Sans"/>
        </w:rPr>
        <w:t xml:space="preserve">hitting </w:t>
      </w:r>
      <w:r w:rsidRPr="007046FF">
        <w:rPr>
          <w:rFonts w:ascii="Open Sans" w:hAnsi="Open Sans" w:cs="Open Sans"/>
        </w:rPr>
        <w:t xml:space="preserve">children </w:t>
      </w:r>
    </w:p>
    <w:p w14:paraId="74A7D7CB" w14:textId="398760BC" w:rsidR="007C2019" w:rsidRPr="007046FF" w:rsidRDefault="009D617A" w:rsidP="00416AB6">
      <w:pPr>
        <w:pStyle w:val="ListParagraph"/>
        <w:numPr>
          <w:ilvl w:val="0"/>
          <w:numId w:val="17"/>
        </w:numPr>
        <w:rPr>
          <w:rFonts w:ascii="Open Sans" w:hAnsi="Open Sans" w:cs="Open Sans"/>
        </w:rPr>
      </w:pPr>
      <w:r w:rsidRPr="007046FF">
        <w:rPr>
          <w:rFonts w:ascii="Open Sans" w:hAnsi="Open Sans" w:cs="Open Sans"/>
        </w:rPr>
        <w:t>be more careful about giving drugs to children who have ADHD</w:t>
      </w:r>
    </w:p>
    <w:p w14:paraId="0A661A36" w14:textId="5B0D9B1D" w:rsidR="00B60154" w:rsidRDefault="003F03B5" w:rsidP="0001009C">
      <w:pPr>
        <w:pStyle w:val="ListParagraph"/>
        <w:numPr>
          <w:ilvl w:val="0"/>
          <w:numId w:val="17"/>
        </w:numPr>
        <w:rPr>
          <w:rFonts w:ascii="Open Sans" w:hAnsi="Open Sans" w:cs="Open Sans"/>
        </w:rPr>
      </w:pPr>
      <w:r w:rsidRPr="003226DF">
        <w:rPr>
          <w:rFonts w:ascii="Open Sans" w:hAnsi="Open Sans" w:cs="Open Sans"/>
        </w:rPr>
        <w:t xml:space="preserve">let </w:t>
      </w:r>
      <w:r w:rsidR="00F708F4" w:rsidRPr="003226DF">
        <w:rPr>
          <w:rFonts w:ascii="Open Sans" w:hAnsi="Open Sans" w:cs="Open Sans"/>
        </w:rPr>
        <w:t xml:space="preserve">children raise concerns </w:t>
      </w:r>
      <w:r w:rsidR="00F40A47" w:rsidRPr="003226DF">
        <w:rPr>
          <w:rFonts w:ascii="Open Sans" w:hAnsi="Open Sans" w:cs="Open Sans"/>
        </w:rPr>
        <w:t xml:space="preserve">directly </w:t>
      </w:r>
      <w:r w:rsidR="00F708F4" w:rsidRPr="003226DF">
        <w:rPr>
          <w:rFonts w:ascii="Open Sans" w:hAnsi="Open Sans" w:cs="Open Sans"/>
        </w:rPr>
        <w:t xml:space="preserve">with the </w:t>
      </w:r>
      <w:r w:rsidR="005911ED" w:rsidRPr="003226DF">
        <w:rPr>
          <w:rFonts w:ascii="Open Sans" w:hAnsi="Open Sans" w:cs="Open Sans"/>
        </w:rPr>
        <w:t>United Nations, like adults can already do</w:t>
      </w:r>
      <w:r w:rsidR="003226DF">
        <w:rPr>
          <w:rFonts w:ascii="Open Sans" w:hAnsi="Open Sans" w:cs="Open Sans"/>
        </w:rPr>
        <w:t>.</w:t>
      </w:r>
    </w:p>
    <w:p w14:paraId="67707180" w14:textId="77777777" w:rsidR="00655B06" w:rsidRDefault="00655B06" w:rsidP="0001009C">
      <w:pPr>
        <w:rPr>
          <w:rFonts w:ascii="Open Sans" w:hAnsi="Open Sans" w:cs="Open Sans"/>
        </w:rPr>
      </w:pPr>
    </w:p>
    <w:p w14:paraId="1FA77709" w14:textId="355A620E" w:rsidR="007A6F7A" w:rsidRPr="007046FF" w:rsidRDefault="0001009C" w:rsidP="0001009C">
      <w:pPr>
        <w:rPr>
          <w:rFonts w:ascii="Open Sans" w:hAnsi="Open Sans" w:cs="Open Sans"/>
        </w:rPr>
      </w:pPr>
      <w:r w:rsidRPr="007046FF">
        <w:rPr>
          <w:rFonts w:ascii="Open Sans" w:hAnsi="Open Sans" w:cs="Open Sans"/>
        </w:rPr>
        <w:t xml:space="preserve">You can find out what other things </w:t>
      </w:r>
      <w:r w:rsidR="00985DAF" w:rsidRPr="007046FF">
        <w:rPr>
          <w:rFonts w:ascii="Open Sans" w:hAnsi="Open Sans" w:cs="Open Sans"/>
        </w:rPr>
        <w:t xml:space="preserve">both </w:t>
      </w:r>
      <w:r w:rsidRPr="007046FF">
        <w:rPr>
          <w:rFonts w:ascii="Open Sans" w:hAnsi="Open Sans" w:cs="Open Sans"/>
        </w:rPr>
        <w:t xml:space="preserve">the Committee </w:t>
      </w:r>
      <w:r w:rsidR="00985DAF" w:rsidRPr="007046FF">
        <w:rPr>
          <w:rFonts w:ascii="Open Sans" w:hAnsi="Open Sans" w:cs="Open Sans"/>
        </w:rPr>
        <w:t xml:space="preserve">and I </w:t>
      </w:r>
      <w:r w:rsidRPr="007046FF">
        <w:rPr>
          <w:rFonts w:ascii="Open Sans" w:hAnsi="Open Sans" w:cs="Open Sans"/>
        </w:rPr>
        <w:t xml:space="preserve">said about Australia </w:t>
      </w:r>
      <w:r w:rsidR="00203918" w:rsidRPr="007046FF">
        <w:rPr>
          <w:rFonts w:ascii="Open Sans" w:hAnsi="Open Sans" w:cs="Open Sans"/>
        </w:rPr>
        <w:t xml:space="preserve">here in my </w:t>
      </w:r>
      <w:r w:rsidR="00AF1A5E" w:rsidRPr="007046FF">
        <w:rPr>
          <w:rFonts w:ascii="Open Sans" w:hAnsi="Open Sans" w:cs="Open Sans"/>
        </w:rPr>
        <w:t xml:space="preserve">children’s rights scorecard: </w:t>
      </w:r>
      <w:hyperlink r:id="rId28" w:history="1">
        <w:r w:rsidR="00227A9F" w:rsidRPr="007046FF">
          <w:rPr>
            <w:rStyle w:val="Hyperlink"/>
            <w:rFonts w:ascii="Open Sans" w:hAnsi="Open Sans" w:cs="Open Sans"/>
          </w:rPr>
          <w:t>https://www.humanrights.gov.au/our-work/childrens-rights/publications/childrens-rights-australia-scorecard</w:t>
        </w:r>
      </w:hyperlink>
      <w:r w:rsidR="00A21A9E">
        <w:rPr>
          <w:rFonts w:ascii="Open Sans" w:hAnsi="Open Sans" w:cs="Open Sans"/>
        </w:rPr>
        <w:t>.</w:t>
      </w:r>
    </w:p>
    <w:p w14:paraId="60F9D2CD" w14:textId="56C8B554" w:rsidR="00081F85" w:rsidRPr="007046FF" w:rsidRDefault="00081F85" w:rsidP="00081F85">
      <w:pPr>
        <w:pStyle w:val="Heading1"/>
        <w:rPr>
          <w:rFonts w:ascii="Open Sans" w:hAnsi="Open Sans" w:cs="Open Sans"/>
          <w:sz w:val="32"/>
          <w:szCs w:val="32"/>
        </w:rPr>
      </w:pPr>
      <w:r w:rsidRPr="007046FF">
        <w:rPr>
          <w:rFonts w:ascii="Open Sans" w:hAnsi="Open Sans" w:cs="Open Sans"/>
          <w:sz w:val="32"/>
          <w:szCs w:val="32"/>
        </w:rPr>
        <w:t>What will I do now?</w:t>
      </w:r>
    </w:p>
    <w:p w14:paraId="68BF9757" w14:textId="02B9B148" w:rsidR="00733FF2" w:rsidRPr="007046FF" w:rsidRDefault="00733FF2" w:rsidP="00733FF2">
      <w:pPr>
        <w:rPr>
          <w:rFonts w:ascii="Open Sans" w:hAnsi="Open Sans" w:cs="Open Sans"/>
        </w:rPr>
      </w:pPr>
      <w:r w:rsidRPr="007046FF">
        <w:rPr>
          <w:rFonts w:ascii="Open Sans" w:hAnsi="Open Sans" w:cs="Open Sans"/>
        </w:rPr>
        <w:t>I am working with the Australian Government to make sure children and young people are safe, well and have their rights met in all th</w:t>
      </w:r>
      <w:r w:rsidR="00852A1A" w:rsidRPr="007046FF">
        <w:rPr>
          <w:rFonts w:ascii="Open Sans" w:hAnsi="Open Sans" w:cs="Open Sans"/>
        </w:rPr>
        <w:t xml:space="preserve">e </w:t>
      </w:r>
      <w:r w:rsidRPr="007046FF">
        <w:rPr>
          <w:rFonts w:ascii="Open Sans" w:hAnsi="Open Sans" w:cs="Open Sans"/>
        </w:rPr>
        <w:t xml:space="preserve">places they go, now and into the future. </w:t>
      </w:r>
    </w:p>
    <w:p w14:paraId="1C4E8717" w14:textId="7D7736AA" w:rsidR="00733FF2" w:rsidRPr="007046FF" w:rsidRDefault="00081F85" w:rsidP="00081F85">
      <w:pPr>
        <w:rPr>
          <w:rFonts w:ascii="Open Sans" w:hAnsi="Open Sans" w:cs="Open Sans"/>
        </w:rPr>
      </w:pPr>
      <w:r w:rsidRPr="007046FF">
        <w:rPr>
          <w:rFonts w:ascii="Open Sans" w:hAnsi="Open Sans" w:cs="Open Sans"/>
        </w:rPr>
        <w:t xml:space="preserve">As well, I will let everyone know about </w:t>
      </w:r>
      <w:r w:rsidR="002006E6" w:rsidRPr="007046FF">
        <w:rPr>
          <w:rFonts w:ascii="Open Sans" w:hAnsi="Open Sans" w:cs="Open Sans"/>
        </w:rPr>
        <w:t>how</w:t>
      </w:r>
      <w:r w:rsidR="00DA424E" w:rsidRPr="007046FF">
        <w:rPr>
          <w:rFonts w:ascii="Open Sans" w:hAnsi="Open Sans" w:cs="Open Sans"/>
        </w:rPr>
        <w:t xml:space="preserve"> I think we can</w:t>
      </w:r>
      <w:r w:rsidRPr="007046FF">
        <w:rPr>
          <w:rFonts w:ascii="Open Sans" w:hAnsi="Open Sans" w:cs="Open Sans"/>
        </w:rPr>
        <w:t xml:space="preserve"> make things better for children and young people</w:t>
      </w:r>
      <w:r w:rsidR="00733FF2" w:rsidRPr="007046FF">
        <w:rPr>
          <w:rFonts w:ascii="Open Sans" w:hAnsi="Open Sans" w:cs="Open Sans"/>
        </w:rPr>
        <w:t xml:space="preserve"> in Australia.</w:t>
      </w:r>
    </w:p>
    <w:p w14:paraId="13741F72" w14:textId="77777777" w:rsidR="00191E64" w:rsidRPr="007046FF" w:rsidRDefault="00191E64" w:rsidP="008726D7">
      <w:pPr>
        <w:pStyle w:val="Heading1"/>
        <w:rPr>
          <w:rFonts w:ascii="Open Sans" w:hAnsi="Open Sans" w:cs="Open Sans"/>
          <w:sz w:val="32"/>
          <w:szCs w:val="32"/>
        </w:rPr>
      </w:pPr>
      <w:r w:rsidRPr="007046FF">
        <w:rPr>
          <w:rFonts w:ascii="Open Sans" w:hAnsi="Open Sans" w:cs="Open Sans"/>
          <w:sz w:val="32"/>
          <w:szCs w:val="32"/>
        </w:rPr>
        <w:t xml:space="preserve">What can you do now? </w:t>
      </w:r>
    </w:p>
    <w:p w14:paraId="05205160" w14:textId="1FF9DDBA" w:rsidR="00733FF2" w:rsidRPr="007046FF" w:rsidRDefault="00733FF2" w:rsidP="00EA3585">
      <w:pPr>
        <w:rPr>
          <w:rFonts w:ascii="Open Sans" w:hAnsi="Open Sans" w:cs="Open Sans"/>
        </w:rPr>
      </w:pPr>
      <w:r w:rsidRPr="007046FF">
        <w:rPr>
          <w:rFonts w:ascii="Open Sans" w:hAnsi="Open Sans" w:cs="Open Sans"/>
        </w:rPr>
        <w:t>Spread the word about children’s rights</w:t>
      </w:r>
      <w:r w:rsidR="00FC3C61" w:rsidRPr="007046FF">
        <w:rPr>
          <w:rFonts w:ascii="Open Sans" w:hAnsi="Open Sans" w:cs="Open Sans"/>
        </w:rPr>
        <w:t xml:space="preserve"> -</w:t>
      </w:r>
      <w:r w:rsidRPr="007046FF">
        <w:rPr>
          <w:rFonts w:ascii="Open Sans" w:hAnsi="Open Sans" w:cs="Open Sans"/>
        </w:rPr>
        <w:t xml:space="preserve"> in your </w:t>
      </w:r>
      <w:r w:rsidR="008C052F">
        <w:rPr>
          <w:rFonts w:ascii="Open Sans" w:hAnsi="Open Sans" w:cs="Open Sans"/>
        </w:rPr>
        <w:t>famil</w:t>
      </w:r>
      <w:r w:rsidR="00CF2872">
        <w:rPr>
          <w:rFonts w:ascii="Open Sans" w:hAnsi="Open Sans" w:cs="Open Sans"/>
        </w:rPr>
        <w:t xml:space="preserve">ies, </w:t>
      </w:r>
      <w:r w:rsidRPr="007046FF">
        <w:rPr>
          <w:rFonts w:ascii="Open Sans" w:hAnsi="Open Sans" w:cs="Open Sans"/>
        </w:rPr>
        <w:t xml:space="preserve">schools, </w:t>
      </w:r>
      <w:r w:rsidR="00094C6A" w:rsidRPr="007046FF">
        <w:rPr>
          <w:rFonts w:ascii="Open Sans" w:hAnsi="Open Sans" w:cs="Open Sans"/>
        </w:rPr>
        <w:t xml:space="preserve">neighbourhoods, </w:t>
      </w:r>
      <w:r w:rsidR="00FC3C61" w:rsidRPr="007046FF">
        <w:rPr>
          <w:rFonts w:ascii="Open Sans" w:hAnsi="Open Sans" w:cs="Open Sans"/>
        </w:rPr>
        <w:t xml:space="preserve">churches and </w:t>
      </w:r>
      <w:r w:rsidRPr="007046FF">
        <w:rPr>
          <w:rFonts w:ascii="Open Sans" w:hAnsi="Open Sans" w:cs="Open Sans"/>
        </w:rPr>
        <w:t xml:space="preserve">clubs. </w:t>
      </w:r>
    </w:p>
    <w:p w14:paraId="2F2529F7" w14:textId="3745A038" w:rsidR="00081F85" w:rsidRPr="007046FF" w:rsidRDefault="00081F85" w:rsidP="00EA3585">
      <w:pPr>
        <w:rPr>
          <w:rFonts w:ascii="Open Sans" w:hAnsi="Open Sans" w:cs="Open Sans"/>
        </w:rPr>
      </w:pPr>
      <w:r w:rsidRPr="007046FF">
        <w:rPr>
          <w:rFonts w:ascii="Open Sans" w:hAnsi="Open Sans" w:cs="Open Sans"/>
        </w:rPr>
        <w:t xml:space="preserve">You can have your say about your rights, any time! </w:t>
      </w:r>
    </w:p>
    <w:p w14:paraId="3FC7AC8A" w14:textId="77777777" w:rsidR="00081F85" w:rsidRPr="007046FF" w:rsidRDefault="00081F85" w:rsidP="00EA3585">
      <w:pPr>
        <w:rPr>
          <w:rFonts w:ascii="Open Sans" w:hAnsi="Open Sans" w:cs="Open Sans"/>
        </w:rPr>
      </w:pPr>
      <w:r w:rsidRPr="007046FF">
        <w:rPr>
          <w:rFonts w:ascii="Open Sans" w:hAnsi="Open Sans" w:cs="Open Sans"/>
        </w:rPr>
        <w:t>If you want to talk to me about something, you can:</w:t>
      </w:r>
    </w:p>
    <w:p w14:paraId="6A3312BB" w14:textId="1F39E63F" w:rsidR="00081F85" w:rsidRPr="007046FF" w:rsidRDefault="00081F85" w:rsidP="00EA3585">
      <w:pPr>
        <w:pStyle w:val="Bullettext"/>
        <w:rPr>
          <w:rFonts w:ascii="Open Sans" w:hAnsi="Open Sans" w:cs="Open Sans"/>
        </w:rPr>
      </w:pPr>
      <w:r w:rsidRPr="007046FF">
        <w:rPr>
          <w:rFonts w:ascii="Open Sans" w:hAnsi="Open Sans" w:cs="Open Sans"/>
        </w:rPr>
        <w:t xml:space="preserve">email me at </w:t>
      </w:r>
      <w:hyperlink r:id="rId29" w:history="1">
        <w:r w:rsidR="00EA3585" w:rsidRPr="007046FF">
          <w:rPr>
            <w:rStyle w:val="Hyperlink"/>
            <w:rFonts w:ascii="Open Sans" w:hAnsi="Open Sans" w:cs="Open Sans"/>
          </w:rPr>
          <w:t>kids@humanrights.gov.au</w:t>
        </w:r>
      </w:hyperlink>
    </w:p>
    <w:p w14:paraId="12B4CD34" w14:textId="635A31BF" w:rsidR="004A5329" w:rsidRDefault="00081F85" w:rsidP="00EA3585">
      <w:pPr>
        <w:pStyle w:val="Bullettext"/>
        <w:rPr>
          <w:rFonts w:ascii="Open Sans" w:hAnsi="Open Sans" w:cs="Open Sans"/>
        </w:rPr>
      </w:pPr>
      <w:r w:rsidRPr="007046FF">
        <w:rPr>
          <w:rFonts w:ascii="Open Sans" w:hAnsi="Open Sans" w:cs="Open Sans"/>
        </w:rPr>
        <w:t>find me on</w:t>
      </w:r>
      <w:r w:rsidR="00DD52D0">
        <w:rPr>
          <w:rFonts w:ascii="Open Sans" w:hAnsi="Open Sans" w:cs="Open Sans"/>
        </w:rPr>
        <w:t>line</w:t>
      </w:r>
      <w:r w:rsidR="00AC4CF0">
        <w:rPr>
          <w:rFonts w:ascii="Open Sans" w:hAnsi="Open Sans" w:cs="Open Sans"/>
        </w:rPr>
        <w:t xml:space="preserve"> at</w:t>
      </w:r>
      <w:r w:rsidR="0003758C">
        <w:rPr>
          <w:rFonts w:ascii="Open Sans" w:hAnsi="Open Sans" w:cs="Open Sans"/>
        </w:rPr>
        <w:t xml:space="preserve"> </w:t>
      </w:r>
      <w:hyperlink r:id="rId30" w:history="1">
        <w:r w:rsidR="004A5329" w:rsidRPr="00602F23">
          <w:rPr>
            <w:rStyle w:val="Hyperlink"/>
            <w:rFonts w:ascii="Open Sans" w:hAnsi="Open Sans" w:cs="Open Sans"/>
          </w:rPr>
          <w:t>www.humanrights.gov.au/our-work/childrens-rights</w:t>
        </w:r>
      </w:hyperlink>
    </w:p>
    <w:p w14:paraId="44627FA7" w14:textId="13FAAC68" w:rsidR="00081F85" w:rsidRPr="007046FF" w:rsidRDefault="00EA3585" w:rsidP="004A5329">
      <w:pPr>
        <w:pStyle w:val="Bullettext"/>
        <w:numPr>
          <w:ilvl w:val="0"/>
          <w:numId w:val="0"/>
        </w:numPr>
        <w:ind w:left="714"/>
        <w:rPr>
          <w:rFonts w:ascii="Open Sans" w:hAnsi="Open Sans" w:cs="Open Sans"/>
        </w:rPr>
      </w:pPr>
      <w:r w:rsidRPr="007046FF">
        <w:rPr>
          <w:rStyle w:val="Hyperlink"/>
          <w:rFonts w:ascii="Open Sans" w:hAnsi="Open Sans" w:cs="Open Sans"/>
          <w:color w:val="auto"/>
          <w:u w:val="none"/>
        </w:rPr>
        <w:t xml:space="preserve"> </w:t>
      </w:r>
    </w:p>
    <w:p w14:paraId="7AC2F908" w14:textId="0B4356FE" w:rsidR="00E43206" w:rsidRPr="00DA53DB" w:rsidRDefault="00E43206" w:rsidP="00E43206">
      <w:pPr>
        <w:spacing w:before="0" w:after="0"/>
        <w:rPr>
          <w:rFonts w:ascii="Open Sans" w:hAnsi="Open Sans" w:cs="Open Sans"/>
        </w:rPr>
      </w:pPr>
      <w:r w:rsidRPr="00DA53DB">
        <w:rPr>
          <w:rFonts w:ascii="Open Sans" w:hAnsi="Open Sans" w:cs="Open Sans"/>
        </w:rPr>
        <w:t>If you feel unsafe or worried about anything, it is important to speak up and ask for help. You can talk to someone you trust</w:t>
      </w:r>
      <w:r w:rsidR="008C0EBC">
        <w:rPr>
          <w:rFonts w:ascii="Open Sans" w:hAnsi="Open Sans" w:cs="Open Sans"/>
        </w:rPr>
        <w:t xml:space="preserve"> -</w:t>
      </w:r>
      <w:r w:rsidRPr="00DA53DB">
        <w:rPr>
          <w:rFonts w:ascii="Open Sans" w:hAnsi="Open Sans" w:cs="Open Sans"/>
        </w:rPr>
        <w:t xml:space="preserve"> like a family member, friend, teacher or school counsellor.</w:t>
      </w:r>
    </w:p>
    <w:p w14:paraId="24D8B1DA" w14:textId="0630E2BA" w:rsidR="00E43206" w:rsidRPr="00DA53DB" w:rsidRDefault="00E43206" w:rsidP="00E43206">
      <w:pPr>
        <w:spacing w:before="0" w:after="0"/>
        <w:rPr>
          <w:rFonts w:ascii="Open Sans" w:hAnsi="Open Sans" w:cs="Open Sans"/>
        </w:rPr>
      </w:pPr>
    </w:p>
    <w:p w14:paraId="282BBB1C" w14:textId="77777777" w:rsidR="00E43206" w:rsidRPr="007046FF" w:rsidRDefault="00E43206" w:rsidP="00E43206">
      <w:pPr>
        <w:spacing w:before="0" w:after="0"/>
        <w:rPr>
          <w:rFonts w:ascii="Open Sans" w:hAnsi="Open Sans" w:cs="Open Sans"/>
          <w:b/>
          <w:bCs/>
        </w:rPr>
      </w:pPr>
      <w:r w:rsidRPr="00DA53DB">
        <w:rPr>
          <w:rFonts w:ascii="Open Sans" w:hAnsi="Open Sans" w:cs="Open Sans"/>
        </w:rPr>
        <w:t>You can talk to</w:t>
      </w:r>
      <w:r w:rsidRPr="007046FF">
        <w:rPr>
          <w:rFonts w:ascii="Open Sans" w:hAnsi="Open Sans" w:cs="Open Sans"/>
          <w:b/>
          <w:bCs/>
        </w:rPr>
        <w:t xml:space="preserve"> Kids Helpline</w:t>
      </w:r>
      <w:r w:rsidRPr="00DA53DB">
        <w:rPr>
          <w:rFonts w:ascii="Open Sans" w:hAnsi="Open Sans" w:cs="Open Sans"/>
        </w:rPr>
        <w:t>:</w:t>
      </w:r>
      <w:r w:rsidRPr="007046FF">
        <w:rPr>
          <w:rFonts w:ascii="Open Sans" w:hAnsi="Open Sans" w:cs="Open Sans"/>
          <w:b/>
          <w:bCs/>
        </w:rPr>
        <w:t xml:space="preserve"> </w:t>
      </w:r>
    </w:p>
    <w:p w14:paraId="30B5DC84" w14:textId="77777777" w:rsidR="00E43206" w:rsidRPr="007046FF" w:rsidRDefault="00E43206" w:rsidP="00416AB6">
      <w:pPr>
        <w:pStyle w:val="ListParagraph"/>
        <w:numPr>
          <w:ilvl w:val="0"/>
          <w:numId w:val="22"/>
        </w:numPr>
        <w:spacing w:before="0" w:after="0"/>
      </w:pPr>
      <w:r w:rsidRPr="00DA53DB">
        <w:rPr>
          <w:rFonts w:ascii="Open Sans" w:hAnsi="Open Sans" w:cs="Open Sans"/>
        </w:rPr>
        <w:t>on the phone on</w:t>
      </w:r>
      <w:r w:rsidRPr="007046FF">
        <w:rPr>
          <w:rFonts w:ascii="Open Sans" w:hAnsi="Open Sans" w:cs="Open Sans"/>
          <w:b/>
          <w:bCs/>
        </w:rPr>
        <w:t xml:space="preserve"> 1800 55 1800</w:t>
      </w:r>
    </w:p>
    <w:p w14:paraId="4BD98866" w14:textId="77777777" w:rsidR="00E43206" w:rsidRPr="007046FF" w:rsidRDefault="00E43206" w:rsidP="00416AB6">
      <w:pPr>
        <w:pStyle w:val="ListParagraph"/>
        <w:numPr>
          <w:ilvl w:val="0"/>
          <w:numId w:val="22"/>
        </w:numPr>
        <w:spacing w:before="0" w:after="0"/>
      </w:pPr>
      <w:r w:rsidRPr="00DA53DB">
        <w:rPr>
          <w:rFonts w:ascii="Open Sans" w:hAnsi="Open Sans" w:cs="Open Sans"/>
        </w:rPr>
        <w:t>online at</w:t>
      </w:r>
      <w:r w:rsidRPr="007046FF">
        <w:rPr>
          <w:rFonts w:ascii="Open Sans" w:hAnsi="Open Sans" w:cs="Open Sans"/>
          <w:b/>
          <w:bCs/>
        </w:rPr>
        <w:t xml:space="preserve"> www.kidshelpline.com.au. </w:t>
      </w:r>
    </w:p>
    <w:p w14:paraId="0E0D8BBA" w14:textId="77777777" w:rsidR="00E43206" w:rsidRPr="007046FF" w:rsidRDefault="00E43206" w:rsidP="00E43206">
      <w:pPr>
        <w:spacing w:before="0" w:after="0"/>
        <w:rPr>
          <w:rFonts w:ascii="Open Sans" w:hAnsi="Open Sans" w:cs="Open Sans"/>
          <w:b/>
          <w:bCs/>
        </w:rPr>
      </w:pPr>
    </w:p>
    <w:p w14:paraId="73527FBA" w14:textId="1C76A10F" w:rsidR="00E43206" w:rsidRPr="00DA53DB" w:rsidRDefault="00E43206" w:rsidP="00E43206">
      <w:pPr>
        <w:spacing w:before="0" w:after="0"/>
        <w:rPr>
          <w:rFonts w:ascii="Open Sans" w:hAnsi="Open Sans" w:cs="Open Sans"/>
        </w:rPr>
      </w:pPr>
      <w:r w:rsidRPr="00DA53DB">
        <w:rPr>
          <w:rFonts w:ascii="Open Sans" w:hAnsi="Open Sans" w:cs="Open Sans"/>
        </w:rPr>
        <w:t>You can also talk to headspace:</w:t>
      </w:r>
    </w:p>
    <w:p w14:paraId="3B972145" w14:textId="444B4AA0" w:rsidR="00E43206" w:rsidRPr="00DA53DB" w:rsidRDefault="00E43206" w:rsidP="00416AB6">
      <w:pPr>
        <w:pStyle w:val="ListParagraph"/>
        <w:numPr>
          <w:ilvl w:val="0"/>
          <w:numId w:val="23"/>
        </w:numPr>
        <w:spacing w:before="0" w:after="0"/>
      </w:pPr>
      <w:r w:rsidRPr="00DA53DB">
        <w:rPr>
          <w:rFonts w:ascii="Open Sans" w:hAnsi="Open Sans" w:cs="Open Sans"/>
        </w:rPr>
        <w:t>face-to-face at a headspace centre</w:t>
      </w:r>
    </w:p>
    <w:p w14:paraId="3D0E0A0B" w14:textId="0781AF3C" w:rsidR="00E43206" w:rsidRPr="00DA53DB" w:rsidRDefault="00E43206" w:rsidP="00416AB6">
      <w:pPr>
        <w:pStyle w:val="ListParagraph"/>
        <w:numPr>
          <w:ilvl w:val="0"/>
          <w:numId w:val="23"/>
        </w:numPr>
        <w:spacing w:before="0" w:after="0"/>
      </w:pPr>
      <w:r w:rsidRPr="00DA53DB">
        <w:rPr>
          <w:rFonts w:ascii="Open Sans" w:hAnsi="Open Sans" w:cs="Open Sans"/>
        </w:rPr>
        <w:t>online at</w:t>
      </w:r>
      <w:r w:rsidRPr="007046FF">
        <w:rPr>
          <w:rFonts w:ascii="Open Sans" w:hAnsi="Open Sans" w:cs="Open Sans"/>
          <w:b/>
          <w:bCs/>
        </w:rPr>
        <w:t xml:space="preserve"> www.eheadspace.org.au</w:t>
      </w:r>
    </w:p>
    <w:p w14:paraId="5EA40BBB" w14:textId="77777777" w:rsidR="00E43206" w:rsidRPr="007046FF" w:rsidRDefault="00E43206" w:rsidP="00416AB6">
      <w:pPr>
        <w:pStyle w:val="ListParagraph"/>
        <w:numPr>
          <w:ilvl w:val="0"/>
          <w:numId w:val="23"/>
        </w:numPr>
        <w:spacing w:before="0" w:after="0"/>
      </w:pPr>
      <w:r w:rsidRPr="00DA53DB">
        <w:rPr>
          <w:rFonts w:ascii="Open Sans" w:hAnsi="Open Sans" w:cs="Open Sans"/>
        </w:rPr>
        <w:t>on the phone on</w:t>
      </w:r>
      <w:r w:rsidRPr="007046FF">
        <w:rPr>
          <w:rFonts w:ascii="Open Sans" w:hAnsi="Open Sans" w:cs="Open Sans"/>
          <w:b/>
          <w:bCs/>
        </w:rPr>
        <w:t xml:space="preserve"> 1800 650 890. </w:t>
      </w:r>
    </w:p>
    <w:p w14:paraId="3CE1DC64" w14:textId="77777777" w:rsidR="00E43206" w:rsidRPr="007046FF" w:rsidRDefault="00E43206" w:rsidP="00E43206">
      <w:pPr>
        <w:spacing w:before="0" w:after="0"/>
        <w:rPr>
          <w:rFonts w:ascii="Open Sans" w:hAnsi="Open Sans" w:cs="Open Sans"/>
          <w:b/>
          <w:bCs/>
        </w:rPr>
      </w:pPr>
    </w:p>
    <w:p w14:paraId="5662E690" w14:textId="38B618CA" w:rsidR="00E43206" w:rsidRPr="007046FF" w:rsidRDefault="00E43206" w:rsidP="00E43206">
      <w:pPr>
        <w:spacing w:before="0" w:after="0"/>
        <w:rPr>
          <w:rFonts w:ascii="Open Sans" w:hAnsi="Open Sans" w:cs="Open Sans"/>
          <w:b/>
          <w:bCs/>
        </w:rPr>
      </w:pPr>
      <w:r w:rsidRPr="00DA53DB">
        <w:rPr>
          <w:rFonts w:ascii="Open Sans" w:hAnsi="Open Sans" w:cs="Open Sans"/>
        </w:rPr>
        <w:t>If you think you are in immediate danger, you can call the</w:t>
      </w:r>
      <w:r w:rsidRPr="007046FF">
        <w:rPr>
          <w:rFonts w:ascii="Open Sans" w:hAnsi="Open Sans" w:cs="Open Sans"/>
          <w:b/>
          <w:bCs/>
        </w:rPr>
        <w:t xml:space="preserve"> police </w:t>
      </w:r>
      <w:r w:rsidRPr="00DA53DB">
        <w:rPr>
          <w:rFonts w:ascii="Open Sans" w:hAnsi="Open Sans" w:cs="Open Sans"/>
        </w:rPr>
        <w:t>by dialling</w:t>
      </w:r>
      <w:r w:rsidRPr="007046FF">
        <w:rPr>
          <w:rFonts w:ascii="Open Sans" w:hAnsi="Open Sans" w:cs="Open Sans"/>
          <w:b/>
          <w:bCs/>
        </w:rPr>
        <w:t xml:space="preserve"> 000.</w:t>
      </w:r>
    </w:p>
    <w:p w14:paraId="722F52AB" w14:textId="2B341627" w:rsidR="00546EBF" w:rsidRPr="007046FF" w:rsidRDefault="00E43206" w:rsidP="00E43206">
      <w:pPr>
        <w:spacing w:before="0" w:after="0"/>
        <w:rPr>
          <w:rFonts w:ascii="Open Sans" w:hAnsi="Open Sans" w:cs="Open Sans"/>
          <w:b/>
          <w:bCs/>
        </w:rPr>
      </w:pPr>
      <w:r w:rsidRPr="007046FF">
        <w:rPr>
          <w:rFonts w:ascii="Open Sans" w:hAnsi="Open Sans" w:cs="Open Sans"/>
          <w:b/>
          <w:bCs/>
        </w:rPr>
        <w:t> </w:t>
      </w:r>
      <w:r w:rsidR="00546EBF" w:rsidRPr="007046FF">
        <w:rPr>
          <w:rFonts w:ascii="Open Sans" w:hAnsi="Open Sans" w:cs="Open Sans"/>
          <w:b/>
          <w:bCs/>
        </w:rPr>
        <w:br w:type="page"/>
      </w:r>
    </w:p>
    <w:p w14:paraId="427C4ADE" w14:textId="3C06E450" w:rsidR="00F727CA" w:rsidRPr="007046FF" w:rsidRDefault="00546EBF" w:rsidP="00F727CA">
      <w:pPr>
        <w:pBdr>
          <w:top w:val="single" w:sz="4" w:space="6" w:color="4F81BD" w:themeColor="accent1"/>
        </w:pBdr>
        <w:rPr>
          <w:rFonts w:ascii="Open Sans" w:hAnsi="Open Sans" w:cs="Open Sans"/>
          <w:b/>
          <w:bCs/>
          <w:sz w:val="32"/>
          <w:szCs w:val="32"/>
        </w:rPr>
      </w:pPr>
      <w:r w:rsidRPr="007046FF">
        <w:rPr>
          <w:rFonts w:ascii="Open Sans" w:hAnsi="Open Sans" w:cs="Open Sans"/>
          <w:b/>
          <w:bCs/>
          <w:sz w:val="32"/>
          <w:szCs w:val="32"/>
        </w:rPr>
        <w:t>T</w:t>
      </w:r>
      <w:r w:rsidR="00F727CA" w:rsidRPr="007046FF">
        <w:rPr>
          <w:rFonts w:ascii="Open Sans" w:hAnsi="Open Sans" w:cs="Open Sans"/>
          <w:b/>
          <w:bCs/>
          <w:sz w:val="32"/>
          <w:szCs w:val="32"/>
        </w:rPr>
        <w:t>hings children and young people think are good</w:t>
      </w:r>
      <w:r w:rsidRPr="007046FF">
        <w:rPr>
          <w:rFonts w:ascii="Open Sans" w:hAnsi="Open Sans" w:cs="Open Sans"/>
          <w:b/>
          <w:bCs/>
          <w:sz w:val="32"/>
          <w:szCs w:val="32"/>
        </w:rPr>
        <w:t xml:space="preserve"> about Australia</w:t>
      </w:r>
      <w:r w:rsidR="00525FB5">
        <w:rPr>
          <w:rFonts w:ascii="Open Sans" w:hAnsi="Open Sans" w:cs="Open Sans"/>
          <w:b/>
          <w:bCs/>
          <w:sz w:val="32"/>
          <w:szCs w:val="32"/>
        </w:rPr>
        <w:t>…</w:t>
      </w:r>
    </w:p>
    <w:p w14:paraId="3550FBEB" w14:textId="04CFDE85" w:rsidR="00F727CA" w:rsidRDefault="00C94DB3" w:rsidP="00F727CA">
      <w:pPr>
        <w:pBdr>
          <w:top w:val="single" w:sz="4" w:space="6" w:color="4F81BD" w:themeColor="accent1"/>
        </w:pBdr>
      </w:pPr>
      <w:r>
        <w:rPr>
          <w:noProof/>
        </w:rPr>
        <mc:AlternateContent>
          <mc:Choice Requires="wps">
            <w:drawing>
              <wp:anchor distT="45720" distB="45720" distL="114300" distR="114300" simplePos="0" relativeHeight="251681795" behindDoc="0" locked="0" layoutInCell="1" allowOverlap="1" wp14:anchorId="33ABFA7C" wp14:editId="4BF67A0F">
                <wp:simplePos x="0" y="0"/>
                <wp:positionH relativeFrom="column">
                  <wp:posOffset>1717040</wp:posOffset>
                </wp:positionH>
                <wp:positionV relativeFrom="paragraph">
                  <wp:posOffset>123825</wp:posOffset>
                </wp:positionV>
                <wp:extent cx="2548890" cy="1645920"/>
                <wp:effectExtent l="19050" t="0" r="41910" b="30480"/>
                <wp:wrapNone/>
                <wp:docPr id="18" name="Text Box 2" descr="Thought bubble in shape of cloud with text &quot;Cultural background is key to feeling like you belong to something more&quot;. "/>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548890" cy="1645920"/>
                        </a:xfrm>
                        <a:prstGeom prst="cloud">
                          <a:avLst/>
                        </a:prstGeom>
                        <a:solidFill>
                          <a:srgbClr val="FFFFFF"/>
                        </a:solidFill>
                        <a:ln w="9525">
                          <a:solidFill>
                            <a:srgbClr val="000000"/>
                          </a:solidFill>
                          <a:miter lim="800000"/>
                          <a:headEnd/>
                          <a:tailEnd/>
                        </a:ln>
                      </wps:spPr>
                      <wps:txbx>
                        <w:txbxContent>
                          <w:p w14:paraId="25DAEA73" w14:textId="6164E57A" w:rsidR="00C94DB3" w:rsidRPr="00C94DB3" w:rsidRDefault="00C94DB3" w:rsidP="00C94DB3">
                            <w:pPr>
                              <w:jc w:val="center"/>
                              <w:rPr>
                                <w:rFonts w:ascii="Open Sans" w:hAnsi="Open Sans" w:cs="Open Sans"/>
                                <w:sz w:val="22"/>
                                <w:szCs w:val="22"/>
                              </w:rPr>
                            </w:pPr>
                            <w:r>
                              <w:rPr>
                                <w:rFonts w:ascii="Open Sans" w:hAnsi="Open Sans" w:cs="Open Sans"/>
                                <w:sz w:val="22"/>
                                <w:szCs w:val="22"/>
                              </w:rPr>
                              <w:t>Cultural background is key to feeling like you belong to something more.</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3ABFA7C" id="_x0000_s1037" alt="Thought bubble in shape of cloud with text &quot;Cultural background is key to feeling like you belong to something more&quot;. " style="position:absolute;margin-left:135.2pt;margin-top:9.75pt;width:200.7pt;height:129.6pt;z-index:251681795;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coordsize="43200,432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N1sZgAIAANgEAAAOAAAAZHJzL2Uyb0RvYy54bWysVMtu2zAQvBfoPyx46K2WbdiprUYOUqcp&#10;CqQPIOkHUBQlEaa4CklZcr6+S8pxjbS9FOWBILnkaHZmV5dXQ6NhL61TaDI2m0wZSCOwUKbK2I+H&#10;27crBs5zU3CNRmbsIB272rx+ddm3qZxjjbqQFgjEuLRvM1Z736ZJ4kQtG+4m2EpDwRJtwz1tbZUU&#10;lveE3uhkPp1eJD3aorUopHN0ejMG2Sbil6UU/ltZOulBZ4y4+TjbOOdhTjaXPK0sb2sljjT4P7Bo&#10;uDL00RPUDfccOqt+g2qUsOiw9BOBTYJlqYSMOVA2s+mLbO5r3sqYC4nj2pNM7v/Biq/77xZUQd6R&#10;U4Y35NGDHDx8wAHmDArpBMn1UGNX1R7yLs+1BGXABW6AJQiNXQG98jX48PDNY4f+/bbTvrNcQ87F&#10;rrLYmQKUg508gEcopdTkFmi1k3DADnJJ5VGFkMNG+joEG7RyBJtA8KlvXUp071si7AfiR5yj5q69&#10;Q7FzYHBbc1PJa2uxryUvSKdZeJmcPR1xXADJ+y9YUL688xiBhtI2wUSyBQid6uVwqpGQmqDD+XKx&#10;Wq0pJCg2u1gs1/NYRQlPn5+31vlPEhsIi4xFgSI+3985H/jw9PlO+JxDrYpbpXXc2Crfagt7ThV7&#10;G0dM4cU1baDP2Ho5X44S/BViGsefIBrlqfW0ajK2Ol3iaRDuoyliY3iu9LgmytoclQzijTL6IR/G&#10;4pk/O5RjcSBtLY6tRr8GWtRonxj01GYZc48dt5KB/mzIn/VssQh9GTeL5TsSE+x5JD+PcCMIKmOe&#10;wbjc+tjLQTiD1+RjqaLAwfCRyZEztU/U/djqoT/P9/HWrx/S5icAAAD//wMAUEsDBBQABgAIAAAA&#10;IQC4Bofo3QAAAAoBAAAPAAAAZHJzL2Rvd25yZXYueG1sTI/LTsMwEEX3SPyDNZXYUTsBmpLGqRAS&#10;j2UpfICTTJOo9jiK3Sb9e6YrWI7u0Z1zi+3srDjjGHpPGpKlAoFU+6anVsPP99v9GkSIhhpjPaGG&#10;CwbYlrc3hckbP9EXnvexFVxCITcauhiHXMpQd+hMWPoBibODH52JfI6tbEYzcbmzMlVqJZ3piT90&#10;ZsDXDuvj/uQ0DNX0fvEu+XxQrbX97kOlB3XU+m4xv2xARJzjHwxXfVaHkp0qf6ImCKshzdQjoxw8&#10;P4FgYJUlvKW6JusMZFnI/xPKXwAAAP//AwBQSwECLQAUAAYACAAAACEAtoM4kv4AAADhAQAAEwAA&#10;AAAAAAAAAAAAAAAAAAAAW0NvbnRlbnRfVHlwZXNdLnhtbFBLAQItABQABgAIAAAAIQA4/SH/1gAA&#10;AJQBAAALAAAAAAAAAAAAAAAAAC8BAABfcmVscy8ucmVsc1BLAQItABQABgAIAAAAIQCRN1sZgAIA&#10;ANgEAAAOAAAAAAAAAAAAAAAAAC4CAABkcnMvZTJvRG9jLnhtbFBLAQItABQABgAIAAAAIQC4Bofo&#10;3QAAAAoBAAAPAAAAAAAAAAAAAAAAANoEAABkcnMvZG93bnJldi54bWxQSwUGAAAAAAQABADzAAAA&#10;5AUAAAAA&#10;" adj="-11796480,,5400" path="m3900,14370c3629,11657,4261,8921,5623,6907,7775,3726,11264,3017,14005,5202,15678,909,19914,22,22456,3432,23097,1683,24328,474,25749,200v1564,-302,3126,570,4084,2281c31215,267,33501,-460,35463,690v1495,876,2567,2710,2855,4886c40046,6218,41422,7998,41982,10318v407,1684,349,3513,-164,5142c43079,17694,43520,20590,43016,23322v-670,3632,-2888,6352,-5612,6882c37391,32471,36658,34621,35395,36101v-1919,2249,-4691,2538,-6840,714c27860,39948,25999,42343,23667,43106v-2748,899,-5616,-633,-7187,-3840c12772,42310,7956,40599,5804,35472,3690,35809,1705,34024,1110,31250,679,29243,1060,27077,2113,25551,619,24354,-213,22057,-5,19704,239,16949,1845,14791,3863,14507v12,-46,25,-91,37,-137xem4693,26177nfc3809,26271,2925,25993,2160,25380t4768,9519nfc6573,35092,6200,35220,5820,35280t10658,3810nfc16211,38544,15987,37961,15810,37350m28827,34751nfc28788,35398,28698,36038,28560,36660m34129,22954nfc36133,24282,37398,27058,37380,30090m41798,15354nfc41473,16386,40978,17302,40350,18030m38324,5426nfc38379,5843,38405,6266,38400,6690m29078,3952nfc29267,3369,29516,2826,29820,2340m22141,4720nfc22218,4238,22339,3771,22500,3330m14000,5192nfc14472,5568,14908,6021,15300,6540m4127,15789nfc4024,15325,3948,14851,3900,14370e">
                <v:stroke joinstyle="miter"/>
                <v:formulas/>
                <v:path o:connecttype="custom" o:connectlocs="276897,997344;127445,966978;408766,1329652;343392,1344168;972236,1489329;932823,1423035;1700853,1324013;1685100,1396746;2013682,874547;2205498,1146429;2466169,584987;2380734,686943;2261196,206731;2265680,254889;1715663,150571;1759442,89154;1306365,179832;1327547,126873;826029,197815;902732,249174;243502,601561;230108,547497" o:connectangles="0,0,0,0,0,0,0,0,0,0,0,0,0,0,0,0,0,0,0,0,0,0" textboxrect="0,0,43200,43200"/>
                <v:textbox>
                  <w:txbxContent>
                    <w:p w14:paraId="25DAEA73" w14:textId="6164E57A" w:rsidR="00C94DB3" w:rsidRPr="00C94DB3" w:rsidRDefault="00C94DB3" w:rsidP="00C94DB3">
                      <w:pPr>
                        <w:jc w:val="center"/>
                        <w:rPr>
                          <w:rFonts w:ascii="Open Sans" w:hAnsi="Open Sans" w:cs="Open Sans"/>
                          <w:sz w:val="22"/>
                          <w:szCs w:val="22"/>
                        </w:rPr>
                      </w:pPr>
                      <w:r>
                        <w:rPr>
                          <w:rFonts w:ascii="Open Sans" w:hAnsi="Open Sans" w:cs="Open Sans"/>
                          <w:sz w:val="22"/>
                          <w:szCs w:val="22"/>
                        </w:rPr>
                        <w:t>Cultural background is key to feeling like you belong to something more.</w:t>
                      </w:r>
                    </w:p>
                  </w:txbxContent>
                </v:textbox>
              </v:shape>
            </w:pict>
          </mc:Fallback>
        </mc:AlternateContent>
      </w:r>
      <w:r>
        <w:rPr>
          <w:noProof/>
        </w:rPr>
        <mc:AlternateContent>
          <mc:Choice Requires="wps">
            <w:drawing>
              <wp:anchor distT="45720" distB="45720" distL="114300" distR="114300" simplePos="0" relativeHeight="251679747" behindDoc="0" locked="0" layoutInCell="1" allowOverlap="1" wp14:anchorId="5A1EC089" wp14:editId="001F0FA0">
                <wp:simplePos x="0" y="0"/>
                <wp:positionH relativeFrom="column">
                  <wp:posOffset>-127000</wp:posOffset>
                </wp:positionH>
                <wp:positionV relativeFrom="paragraph">
                  <wp:posOffset>215265</wp:posOffset>
                </wp:positionV>
                <wp:extent cx="1352550" cy="1234440"/>
                <wp:effectExtent l="19050" t="0" r="38100" b="41910"/>
                <wp:wrapNone/>
                <wp:docPr id="17" name="Text Box 2" descr="Thought bubble in shape of cloud with text &quot;We have freedom&quot;. "/>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352550" cy="1234440"/>
                        </a:xfrm>
                        <a:prstGeom prst="cloud">
                          <a:avLst/>
                        </a:prstGeom>
                        <a:solidFill>
                          <a:srgbClr val="FFFFFF"/>
                        </a:solidFill>
                        <a:ln w="9525">
                          <a:solidFill>
                            <a:srgbClr val="000000"/>
                          </a:solidFill>
                          <a:miter lim="800000"/>
                          <a:headEnd/>
                          <a:tailEnd/>
                        </a:ln>
                      </wps:spPr>
                      <wps:txbx>
                        <w:txbxContent>
                          <w:p w14:paraId="75BF841E" w14:textId="7C8BB9D1" w:rsidR="00C94DB3" w:rsidRPr="00C94DB3" w:rsidRDefault="00C94DB3" w:rsidP="00C94DB3">
                            <w:pPr>
                              <w:jc w:val="center"/>
                              <w:rPr>
                                <w:rFonts w:ascii="Open Sans" w:hAnsi="Open Sans" w:cs="Open Sans"/>
                                <w:sz w:val="22"/>
                                <w:szCs w:val="22"/>
                              </w:rPr>
                            </w:pPr>
                            <w:r w:rsidRPr="00C94DB3">
                              <w:rPr>
                                <w:rFonts w:ascii="Open Sans" w:hAnsi="Open Sans" w:cs="Open Sans"/>
                                <w:sz w:val="22"/>
                                <w:szCs w:val="22"/>
                              </w:rPr>
                              <w:t>We have freedom</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5A1EC089" id="_x0000_s1038" alt="Thought bubble in shape of cloud with text &quot;We have freedom&quot;. " style="position:absolute;margin-left:-10pt;margin-top:16.95pt;width:106.5pt;height:97.2pt;z-index:251679747;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coordsize="43200,432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3MHlWQIAAKAEAAAOAAAAZHJzL2Uyb0RvYy54bWysVE1v2zAMvQ/YfyB02G1xkiZr68UpunQd&#10;BnQfQDvsLEtyLEwWXUmO3f36UXKaBt12GeaDIIri4+Oj6NXF0BjYKec12oLNJlMGygqU2m4L9u3u&#10;+vUZAx+4ldygVQV7UJ5drF++WPVtruZYo5HKAYFYn/dtweoQ2jzLvKhVw/0EW2XJWaFreCDTbTPp&#10;eE/ojcnm0+mbrEcnW4dCeU+nV6OTrRN+VSkRvlSVVwFMwYhbSKtLaxnXbL3i+dbxttZiT4P/A4uG&#10;a0tJD1BXPHDonP4NqtHCoccqTAQ2GVaVFirVQNXMps+qua15q1ItJI5vDzL5/wcrPu++OtCSenfK&#10;wPKGenSnhgDvcIA5A6m8ILnuauy2dYCyK0ujQFvwkRtgBcJgJ6HXoYYQA1/ddxjefldQ852Cyikl&#10;sRkPJxD17lufU9rblhKHgfJQ7qSdb29Q/PBgcVNzu1WXzmFfKy6p3lmMzI5CRxwfQcr+E0rizbuA&#10;CWioXBObQfICoVPfHw69jhRFTHmynC+X5BLkm81PFotFeg0Zzx/DW+fDB4UNxE3BUqEJn+9ufIh8&#10;eP54J6bzaLS81sYkw23LjXGw4/TyrtOXSnh2zVjoC3ZOXEYJ/goxTd+fIBodaISMbgp2drjE8yjc&#10;eyvTAw9cm3FPlI3dKxnFG2UMQzmMjyDpHGUuUT6Qtg7HkaERp02N7ieDnsalYP6+404xMB8t9ed8&#10;FvWDkIzF8nROhjv2lMcebgVBFSwwGLebkGYyCmfxkvpY6STwE5M9ZxqDpPt+ZOOcHdvp1tOPZf0L&#10;AAD//wMAUEsDBBQABgAIAAAAIQDtXzmZ3AAAAAoBAAAPAAAAZHJzL2Rvd25yZXYueG1sTI/LbsIw&#10;EEX3lfoP1iB1BzaxVEGaCUKV+li20A9wkiGJ8COKDQl/32HVLmfm6sy5xW52VlxpjH3wCOuVAkG+&#10;Dk3vW4Sf49tyAyIm4xtjgyeEG0XYlY8PhcmbMPlvuh5SKxjiY24QupSGXMpYd+RMXIWBPN9OYXQm&#10;8Ti2shnNxHBnZabUs3Sm9/yhMwO9dlSfDxeHMFTT+y249adWrbX914fKTuqM+LSY9y8gEs3pLwx3&#10;fVaHkp2qcPFNFBZhyXiOImi9BXEPbDUvKoQs22iQZSH/Vyh/AQAA//8DAFBLAQItABQABgAIAAAA&#10;IQC2gziS/gAAAOEBAAATAAAAAAAAAAAAAAAAAAAAAABbQ29udGVudF9UeXBlc10ueG1sUEsBAi0A&#10;FAAGAAgAAAAhADj9If/WAAAAlAEAAAsAAAAAAAAAAAAAAAAALwEAAF9yZWxzLy5yZWxzUEsBAi0A&#10;FAAGAAgAAAAhANXcweVZAgAAoAQAAA4AAAAAAAAAAAAAAAAALgIAAGRycy9lMm9Eb2MueG1sUEsB&#10;Ai0AFAAGAAgAAAAhAO1fOZncAAAACgEAAA8AAAAAAAAAAAAAAAAAswQAAGRycy9kb3ducmV2Lnht&#10;bFBLBQYAAAAABAAEAPMAAAC8BQAAAAA=&#10;" adj="-11796480,,5400" path="m3900,14370c3629,11657,4261,8921,5623,6907,7775,3726,11264,3017,14005,5202,15678,909,19914,22,22456,3432,23097,1683,24328,474,25749,200v1564,-302,3126,570,4084,2281c31215,267,33501,-460,35463,690v1495,876,2567,2710,2855,4886c40046,6218,41422,7998,41982,10318v407,1684,349,3513,-164,5142c43079,17694,43520,20590,43016,23322v-670,3632,-2888,6352,-5612,6882c37391,32471,36658,34621,35395,36101v-1919,2249,-4691,2538,-6840,714c27860,39948,25999,42343,23667,43106v-2748,899,-5616,-633,-7187,-3840c12772,42310,7956,40599,5804,35472,3690,35809,1705,34024,1110,31250,679,29243,1060,27077,2113,25551,619,24354,-213,22057,-5,19704,239,16949,1845,14791,3863,14507v12,-46,25,-91,37,-137xem4693,26177nfc3809,26271,2925,25993,2160,25380t4768,9519nfc6573,35092,6200,35220,5820,35280t10658,3810nfc16211,38544,15987,37961,15810,37350m28827,34751nfc28788,35398,28698,36038,28560,36660m34129,22954nfc36133,24282,37398,27058,37380,30090m41798,15354nfc41473,16386,40978,17302,40350,18030m38324,5426nfc38379,5843,38405,6266,38400,6690m29078,3952nfc29267,3369,29516,2826,29820,2340m22141,4720nfc22218,4238,22339,3771,22500,3330m14000,5192nfc14472,5568,14908,6021,15300,6540m4127,15789nfc4024,15325,3948,14851,3900,14370e">
                <v:stroke joinstyle="miter"/>
                <v:formulas/>
                <v:path o:connecttype="custom" o:connectlocs="146933,748008;67628,725234;216909,997239;182219,1008126;515910,1116997;494996,1067276;902545,993010;894186,1047560;1068546,655911;1170331,859822;1308655,438741;1263319,515207;1199887,155048;1202267,191167;910404,112928;933635,66866;693213,134874;704453,95155;438326,148361;479028,186881;129212,451171;122105,410623" o:connectangles="0,0,0,0,0,0,0,0,0,0,0,0,0,0,0,0,0,0,0,0,0,0" textboxrect="0,0,43200,43200"/>
                <v:textbox>
                  <w:txbxContent>
                    <w:p w14:paraId="75BF841E" w14:textId="7C8BB9D1" w:rsidR="00C94DB3" w:rsidRPr="00C94DB3" w:rsidRDefault="00C94DB3" w:rsidP="00C94DB3">
                      <w:pPr>
                        <w:jc w:val="center"/>
                        <w:rPr>
                          <w:rFonts w:ascii="Open Sans" w:hAnsi="Open Sans" w:cs="Open Sans"/>
                          <w:sz w:val="22"/>
                          <w:szCs w:val="22"/>
                        </w:rPr>
                      </w:pPr>
                      <w:r w:rsidRPr="00C94DB3">
                        <w:rPr>
                          <w:rFonts w:ascii="Open Sans" w:hAnsi="Open Sans" w:cs="Open Sans"/>
                          <w:sz w:val="22"/>
                          <w:szCs w:val="22"/>
                        </w:rPr>
                        <w:t>We have freedom</w:t>
                      </w:r>
                    </w:p>
                  </w:txbxContent>
                </v:textbox>
              </v:shape>
            </w:pict>
          </mc:Fallback>
        </mc:AlternateContent>
      </w:r>
    </w:p>
    <w:p w14:paraId="7EDD34F8" w14:textId="0AB5E18A" w:rsidR="00F727CA" w:rsidRDefault="00F727CA" w:rsidP="00F727CA">
      <w:pPr>
        <w:pBdr>
          <w:top w:val="single" w:sz="4" w:space="6" w:color="4F81BD" w:themeColor="accent1"/>
        </w:pBdr>
      </w:pPr>
    </w:p>
    <w:p w14:paraId="0745FCB1" w14:textId="1AA8FB3F" w:rsidR="00F727CA" w:rsidRDefault="005B2F6A" w:rsidP="00F727CA">
      <w:pPr>
        <w:pBdr>
          <w:top w:val="single" w:sz="4" w:space="6" w:color="4F81BD" w:themeColor="accent1"/>
        </w:pBdr>
      </w:pPr>
      <w:r>
        <w:rPr>
          <w:noProof/>
        </w:rPr>
        <mc:AlternateContent>
          <mc:Choice Requires="wps">
            <w:drawing>
              <wp:anchor distT="45720" distB="45720" distL="114300" distR="114300" simplePos="0" relativeHeight="251689987" behindDoc="0" locked="0" layoutInCell="1" allowOverlap="1" wp14:anchorId="2EC8AD77" wp14:editId="2A78199C">
                <wp:simplePos x="0" y="0"/>
                <wp:positionH relativeFrom="column">
                  <wp:posOffset>4541520</wp:posOffset>
                </wp:positionH>
                <wp:positionV relativeFrom="paragraph">
                  <wp:posOffset>7620</wp:posOffset>
                </wp:positionV>
                <wp:extent cx="1596390" cy="1043940"/>
                <wp:effectExtent l="19050" t="0" r="41910" b="41910"/>
                <wp:wrapNone/>
                <wp:docPr id="23" name="Text Box 2" descr="Thought bubble in shape of cloud with text &quot;My friends&quot;. "/>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596390" cy="1043940"/>
                        </a:xfrm>
                        <a:prstGeom prst="cloud">
                          <a:avLst/>
                        </a:prstGeom>
                        <a:solidFill>
                          <a:srgbClr val="FFFFFF"/>
                        </a:solidFill>
                        <a:ln w="9525">
                          <a:solidFill>
                            <a:srgbClr val="000000"/>
                          </a:solidFill>
                          <a:miter lim="800000"/>
                          <a:headEnd/>
                          <a:tailEnd/>
                        </a:ln>
                      </wps:spPr>
                      <wps:txbx>
                        <w:txbxContent>
                          <w:p w14:paraId="7DCE710F" w14:textId="4A7164B6" w:rsidR="00086E25" w:rsidRPr="00086E25" w:rsidRDefault="00086E25" w:rsidP="00086E25">
                            <w:pPr>
                              <w:jc w:val="center"/>
                              <w:rPr>
                                <w:rFonts w:ascii="Open Sans" w:hAnsi="Open Sans" w:cs="Open Sans"/>
                                <w:sz w:val="22"/>
                                <w:szCs w:val="22"/>
                              </w:rPr>
                            </w:pPr>
                            <w:r>
                              <w:rPr>
                                <w:rFonts w:ascii="Open Sans" w:hAnsi="Open Sans" w:cs="Open Sans"/>
                                <w:sz w:val="22"/>
                                <w:szCs w:val="22"/>
                              </w:rPr>
                              <w:t>My friends</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2EC8AD77" id="_x0000_s1039" alt="Thought bubble in shape of cloud with text &quot;My friends&quot;. " style="position:absolute;margin-left:357.6pt;margin-top:.6pt;width:125.7pt;height:82.2pt;z-index:251689987;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coordsize="43200,432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Z3XaWgIAAJsEAAAOAAAAZHJzL2Uyb0RvYy54bWysVFFv0zAQfkfiP5z8wBtN27VjDUunsTGE&#10;tAHSxg9wbKexcHyZ7TTpfj1npyvVgBdEHixfz/7uu+/z9fxiaAxslfMabcFmkykDZQVKbTcF+/5w&#10;8/aMgQ/cSm7QqoLtlGcX69evzvs2V3Os0UjlgECsz/u2YHUIbZ5lXtSq4X6CrbKUrNA1PFDoNpl0&#10;vCf0xmTz6fQ069HJ1qFQ3tOv12OSrRN+VSkRvlaVVwFMwYhbSKtLaxnXbH3O843jba3Fngb/BxYN&#10;15aKHqCueeDQOf0bVKOFQ49VmAhsMqwqLVTqgbqZTV90c1/zVqVeSBzfHmTy/w9WfNl+c6BlweYn&#10;DCxvyKMHNQT4gAPMGUjlBcn1UGO3qQOUXVkaBdqCj9wAKxAGOwm9DjWEePHNY4fh/d0OKqeVlX6M&#10;JxCl7lufU8X7lmqGgUrQk0my+fYWxQ8PFq9qbjfq0jnsa8UltTqLN7OjqyOOjyBlf4eSKPMuYAIa&#10;KtdEH0hZIHSyfHewObITseRydXqyopSg3Gy6OFkt0kPIeP58vXU+fFLYQNwULPWY8Pn21ofIh+fP&#10;Z2I5j0bLG21MCtymvDIOtpwe3U36UgsvjhkLfcFWy/lylOCvENP0/Qmi0YGmx+imYGeHQzyPwn20&#10;Mr3twLUZ90TZ2L2SUbxRxjCUQ/J/dvrsUIlyR9o6HKeFpps2NbonBj1NSsH8Y8edYmA+W/JnNVuQ&#10;fhBSsFi+m1PgjjPlcYZbQVAFCwzG7VVI4xiFs3hJPlY6CRwNH5nsOdMEJN330xpH7DhOp379p6x/&#10;AgAA//8DAFBLAwQUAAYACAAAACEAaDJuO9wAAAAJAQAADwAAAGRycy9kb3ducmV2LnhtbEyPzU7D&#10;MBCE70i8g7VI3KidoJo2xKkQEj9HKDyAk2yTqPY6it0mfXuWE5xWo280O1PuFu/EGac4BDKQrRQI&#10;pCa0A3UGvr9e7jYgYrLUWhcIDVwwwq66vipt0YaZPvG8T53gEIqFNdCnNBZSxqZHb+MqjEjMDmHy&#10;NrGcOtlOduZw72SulJbeDsQfejvic4/NcX/yBsZ6fr0En73fq8654eNN5Qd1NOb2Znl6BJFwSX9m&#10;+K3P1aHiTnU4URuFM/CQrXO2MuDDfKu1BlGz1msNsirl/wXVDwAAAP//AwBQSwECLQAUAAYACAAA&#10;ACEAtoM4kv4AAADhAQAAEwAAAAAAAAAAAAAAAAAAAAAAW0NvbnRlbnRfVHlwZXNdLnhtbFBLAQIt&#10;ABQABgAIAAAAIQA4/SH/1gAAAJQBAAALAAAAAAAAAAAAAAAAAC8BAABfcmVscy8ucmVsc1BLAQIt&#10;ABQABgAIAAAAIQAiZ3XaWgIAAJsEAAAOAAAAAAAAAAAAAAAAAC4CAABkcnMvZTJvRG9jLnhtbFBL&#10;AQItABQABgAIAAAAIQBoMm473AAAAAkBAAAPAAAAAAAAAAAAAAAAALQEAABkcnMvZG93bnJldi54&#10;bWxQSwUGAAAAAAQABADzAAAAvQUAAAAA&#10;" adj="-11796480,,5400" path="m3900,14370c3629,11657,4261,8921,5623,6907,7775,3726,11264,3017,14005,5202,15678,909,19914,22,22456,3432,23097,1683,24328,474,25749,200v1564,-302,3126,570,4084,2281c31215,267,33501,-460,35463,690v1495,876,2567,2710,2855,4886c40046,6218,41422,7998,41982,10318v407,1684,349,3513,-164,5142c43079,17694,43520,20590,43016,23322v-670,3632,-2888,6352,-5612,6882c37391,32471,36658,34621,35395,36101v-1919,2249,-4691,2538,-6840,714c27860,39948,25999,42343,23667,43106v-2748,899,-5616,-633,-7187,-3840c12772,42310,7956,40599,5804,35472,3690,35809,1705,34024,1110,31250,679,29243,1060,27077,2113,25551,619,24354,-213,22057,-5,19704,239,16949,1845,14791,3863,14507v12,-46,25,-91,37,-137xem4693,26177nfc3809,26271,2925,25993,2160,25380t4768,9519nfc6573,35092,6200,35220,5820,35280t10658,3810nfc16211,38544,15987,37961,15810,37350m28827,34751nfc28788,35398,28698,36038,28560,36660m34129,22954nfc36133,24282,37398,27058,37380,30090m41798,15354nfc41473,16386,40978,17302,40350,18030m38324,5426nfc38379,5843,38405,6266,38400,6690m29078,3952nfc29267,3369,29516,2826,29820,2340m22141,4720nfc22218,4238,22339,3771,22500,3330m14000,5192nfc14472,5568,14908,6021,15300,6540m4127,15789nfc4024,15325,3948,14851,3900,14370e">
                <v:stroke joinstyle="miter"/>
                <v:formulas/>
                <v:path o:connecttype="custom" o:connectlocs="173423,632574;79820,613315;256014,843344;215069,852551;608919,944621;584234,902573;1065258,839768;1055391,885899;1261185,554690;1381321,727133;1544581,371034;1491073,435700;1416205,131121;1419013,161666;1074533,95501;1101953,56547;818187,114060;831453,80470;517349,125466;565388,158041;152507,381546;144119,347255" o:connectangles="0,0,0,0,0,0,0,0,0,0,0,0,0,0,0,0,0,0,0,0,0,0" textboxrect="0,0,43200,43200"/>
                <v:textbox>
                  <w:txbxContent>
                    <w:p w14:paraId="7DCE710F" w14:textId="4A7164B6" w:rsidR="00086E25" w:rsidRPr="00086E25" w:rsidRDefault="00086E25" w:rsidP="00086E25">
                      <w:pPr>
                        <w:jc w:val="center"/>
                        <w:rPr>
                          <w:rFonts w:ascii="Open Sans" w:hAnsi="Open Sans" w:cs="Open Sans"/>
                          <w:sz w:val="22"/>
                          <w:szCs w:val="22"/>
                        </w:rPr>
                      </w:pPr>
                      <w:r>
                        <w:rPr>
                          <w:rFonts w:ascii="Open Sans" w:hAnsi="Open Sans" w:cs="Open Sans"/>
                          <w:sz w:val="22"/>
                          <w:szCs w:val="22"/>
                        </w:rPr>
                        <w:t>My friends</w:t>
                      </w:r>
                    </w:p>
                  </w:txbxContent>
                </v:textbox>
              </v:shape>
            </w:pict>
          </mc:Fallback>
        </mc:AlternateContent>
      </w:r>
    </w:p>
    <w:p w14:paraId="22FBC9AD" w14:textId="2741885C" w:rsidR="00F727CA" w:rsidRDefault="00F727CA" w:rsidP="00F727CA">
      <w:pPr>
        <w:pBdr>
          <w:top w:val="single" w:sz="4" w:space="6" w:color="4F81BD" w:themeColor="accent1"/>
        </w:pBdr>
      </w:pPr>
      <w:r>
        <w:t> </w:t>
      </w:r>
    </w:p>
    <w:p w14:paraId="15E97405" w14:textId="5C962E7B" w:rsidR="00132392" w:rsidRDefault="005B2F6A" w:rsidP="00F727CA">
      <w:pPr>
        <w:pBdr>
          <w:top w:val="single" w:sz="4" w:space="6" w:color="4F81BD" w:themeColor="accent1"/>
        </w:pBdr>
      </w:pPr>
      <w:r>
        <w:rPr>
          <w:noProof/>
        </w:rPr>
        <mc:AlternateContent>
          <mc:Choice Requires="wps">
            <w:drawing>
              <wp:anchor distT="45720" distB="45720" distL="114300" distR="114300" simplePos="0" relativeHeight="251683843" behindDoc="0" locked="0" layoutInCell="1" allowOverlap="1" wp14:anchorId="0C66B63D" wp14:editId="517331E5">
                <wp:simplePos x="0" y="0"/>
                <wp:positionH relativeFrom="column">
                  <wp:posOffset>-340360</wp:posOffset>
                </wp:positionH>
                <wp:positionV relativeFrom="paragraph">
                  <wp:posOffset>383540</wp:posOffset>
                </wp:positionV>
                <wp:extent cx="2000250" cy="1264920"/>
                <wp:effectExtent l="19050" t="0" r="38100" b="30480"/>
                <wp:wrapNone/>
                <wp:docPr id="19" name="Text Box 2" descr="Thought bubble in shape of cloud with text &quot;Safe, good education, free healthcare&quot;. "/>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000250" cy="1264920"/>
                        </a:xfrm>
                        <a:prstGeom prst="cloud">
                          <a:avLst/>
                        </a:prstGeom>
                        <a:solidFill>
                          <a:srgbClr val="FFFFFF"/>
                        </a:solidFill>
                        <a:ln w="9525">
                          <a:solidFill>
                            <a:srgbClr val="000000"/>
                          </a:solidFill>
                          <a:miter lim="800000"/>
                          <a:headEnd/>
                          <a:tailEnd/>
                        </a:ln>
                      </wps:spPr>
                      <wps:txbx>
                        <w:txbxContent>
                          <w:p w14:paraId="6675209D" w14:textId="63BA078D" w:rsidR="00C94DB3" w:rsidRPr="00C94DB3" w:rsidRDefault="00C94DB3" w:rsidP="00C94DB3">
                            <w:pPr>
                              <w:jc w:val="center"/>
                              <w:rPr>
                                <w:rFonts w:ascii="Open Sans" w:hAnsi="Open Sans" w:cs="Open Sans"/>
                                <w:sz w:val="22"/>
                                <w:szCs w:val="22"/>
                              </w:rPr>
                            </w:pPr>
                            <w:r>
                              <w:rPr>
                                <w:rFonts w:ascii="Open Sans" w:hAnsi="Open Sans" w:cs="Open Sans"/>
                                <w:sz w:val="22"/>
                                <w:szCs w:val="22"/>
                              </w:rPr>
                              <w:t>Safe, good education, free healthcare</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C66B63D" id="_x0000_s1040" alt="Thought bubble in shape of cloud with text &quot;Safe, good education, free healthcare&quot;. " style="position:absolute;margin-left:-26.8pt;margin-top:30.2pt;width:157.5pt;height:99.6pt;z-index:251683843;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coordsize="43200,432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wB05bAIAALYEAAAOAAAAZHJzL2Uyb0RvYy54bWysVE1v1DAQvSPxH0Y+cCqb3WW3dEOzVSkU&#10;IZUPqeUHOLaTWDie1HY2Kb+esbNdVgUuiBwsj2f8/ObNTM4vxtbATjmv0RZsMZszUFag1LYu2Le7&#10;65dnDHzgVnKDVhXsQXl2sX3+7HzocrXEBo1UDgjE+nzoCtaE0OVZ5kWjWu5n2ClLzgpdywOZrs6k&#10;4wOhtyZbzuen2YBOdg6F8p5O301Otk34VaVE+FJVXgUwBSNuIa0urWVcs+05z2vHu0aLPQ3+Dyxa&#10;ri09eoB6xwOH3unfoFotHHqswkxgm2FVaaFSDpTNYv4km9uGdyrlQuL47iCT/3+w4vPuqwMtqXYb&#10;Bpa3VKM7NQZ4iyMsGUjlBcl112BfNwHKviyNAm3BR26AFQiDvYRBhwZCvPjivsfw5pZX6gRqRAlK&#10;9oIH6o8TqJxS0ChuQiO4U1PoDGIVhs7nROa2IzphpNeJUVLUdzcovnuweNVwW6tL53AgDEkqLOLN&#10;7OjqhOMjSDl8QknZ8D5gAhor18YSkehA6NQND4cOiMQFHVJLzZdrcgnyLZanq80y9UjG88frnfPh&#10;g8IW4qZgKf2Ez3c3PkQ+PH+Mic95NFpea2OS4eryyjjYcerH6/SlFJ6EGQtDwTbr5XqS4K8QRJe+&#10;P0G0OtBgGd0W7OwQxPMo3HsrU9sHrs20J8rG7pWM4k0yhrEcp9Z49VihEuUDaetwGiQafNo06H4w&#10;GGiICubveyosA/PRUn02i9UqTl0yVuvXJCa4Y0957OFWEFTBAoNpexXSpEbhLF5SHSudBI4Fn5js&#10;OdNwJN33gxyn79hOUb9+N9ufAAAA//8DAFBLAwQUAAYACAAAACEALw90H90AAAAKAQAADwAAAGRy&#10;cy9kb3ducmV2LnhtbEyPy07DMBBF90j8gzVI7Fo7KbUgxKkQEo8lFD7ASaZJVHscxW6T/j3DCnZ3&#10;NEd3zpS7xTtxxikOgQxkawUCqQntQJ2B76+X1T2ImCy11gVCAxeMsKuur0pbtGGmTzzvUye4hGJh&#10;DfQpjYWUsenR27gOIxLvDmHyNvE4dbKd7Mzl3slcKS29HYgv9HbE5x6b4/7kDYz1/HoJPnvfqM65&#10;4eNN5Qd1NOb2Znl6BJFwSX8w/OqzOlTsVIcTtVE4A6vtRjNqQKs7EAzkOuNQc9g+aJBVKf+/UP0A&#10;AAD//wMAUEsBAi0AFAAGAAgAAAAhALaDOJL+AAAA4QEAABMAAAAAAAAAAAAAAAAAAAAAAFtDb250&#10;ZW50X1R5cGVzXS54bWxQSwECLQAUAAYACAAAACEAOP0h/9YAAACUAQAACwAAAAAAAAAAAAAAAAAv&#10;AQAAX3JlbHMvLnJlbHNQSwECLQAUAAYACAAAACEAXsAdOWwCAAC2BAAADgAAAAAAAAAAAAAAAAAu&#10;AgAAZHJzL2Uyb0RvYy54bWxQSwECLQAUAAYACAAAACEALw90H90AAAAKAQAADwAAAAAAAAAAAAAA&#10;AADGBAAAZHJzL2Rvd25yZXYueG1sUEsFBgAAAAAEAAQA8wAAANAFAAAAAA==&#10;" adj="-11796480,,5400" path="m3900,14370c3629,11657,4261,8921,5623,6907,7775,3726,11264,3017,14005,5202,15678,909,19914,22,22456,3432,23097,1683,24328,474,25749,200v1564,-302,3126,570,4084,2281c31215,267,33501,-460,35463,690v1495,876,2567,2710,2855,4886c40046,6218,41422,7998,41982,10318v407,1684,349,3513,-164,5142c43079,17694,43520,20590,43016,23322v-670,3632,-2888,6352,-5612,6882c37391,32471,36658,34621,35395,36101v-1919,2249,-4691,2538,-6840,714c27860,39948,25999,42343,23667,43106v-2748,899,-5616,-633,-7187,-3840c12772,42310,7956,40599,5804,35472,3690,35809,1705,34024,1110,31250,679,29243,1060,27077,2113,25551,619,24354,-213,22057,-5,19704,239,16949,1845,14791,3863,14507v12,-46,25,-91,37,-137xem4693,26177nfc3809,26271,2925,25993,2160,25380t4768,9519nfc6573,35092,6200,35220,5820,35280t10658,3810nfc16211,38544,15987,37961,15810,37350m28827,34751nfc28788,35398,28698,36038,28560,36660m34129,22954nfc36133,24282,37398,27058,37380,30090m41798,15354nfc41473,16386,40978,17302,40350,18030m38324,5426nfc38379,5843,38405,6266,38400,6690m29078,3952nfc29267,3369,29516,2826,29820,2340m22141,4720nfc22218,4238,22339,3771,22500,3330m14000,5192nfc14472,5568,14908,6021,15300,6540m4127,15789nfc4024,15325,3948,14851,3900,14370e">
                <v:stroke joinstyle="miter"/>
                <v:formulas/>
                <v:path o:connecttype="custom" o:connectlocs="217296,766477;100013,743141;320781,1021862;269478,1033018;762966,1144577;732036,1093629;1334750,1017529;1322388,1073425;1580244,672106;1730772,881052;1935334,449574;1868289,527928;1774481,158876;1778000,195887;1346372,115717;1380728,68517;1025174,138204;1041797,97504;648229,152025;708422,191495;191089,462311;180578,420762" o:connectangles="0,0,0,0,0,0,0,0,0,0,0,0,0,0,0,0,0,0,0,0,0,0" textboxrect="0,0,43200,43200"/>
                <v:textbox>
                  <w:txbxContent>
                    <w:p w14:paraId="6675209D" w14:textId="63BA078D" w:rsidR="00C94DB3" w:rsidRPr="00C94DB3" w:rsidRDefault="00C94DB3" w:rsidP="00C94DB3">
                      <w:pPr>
                        <w:jc w:val="center"/>
                        <w:rPr>
                          <w:rFonts w:ascii="Open Sans" w:hAnsi="Open Sans" w:cs="Open Sans"/>
                          <w:sz w:val="22"/>
                          <w:szCs w:val="22"/>
                        </w:rPr>
                      </w:pPr>
                      <w:r>
                        <w:rPr>
                          <w:rFonts w:ascii="Open Sans" w:hAnsi="Open Sans" w:cs="Open Sans"/>
                          <w:sz w:val="22"/>
                          <w:szCs w:val="22"/>
                        </w:rPr>
                        <w:t>Safe, good education, free healthcare</w:t>
                      </w:r>
                    </w:p>
                  </w:txbxContent>
                </v:textbox>
              </v:shape>
            </w:pict>
          </mc:Fallback>
        </mc:AlternateContent>
      </w:r>
    </w:p>
    <w:p w14:paraId="0CD3FDB1" w14:textId="6CB0FAE6" w:rsidR="00132392" w:rsidRDefault="00132392" w:rsidP="00F727CA">
      <w:pPr>
        <w:pBdr>
          <w:top w:val="single" w:sz="4" w:space="6" w:color="4F81BD" w:themeColor="accent1"/>
        </w:pBdr>
      </w:pPr>
    </w:p>
    <w:p w14:paraId="238AED6A" w14:textId="34913730" w:rsidR="00132392" w:rsidRDefault="005B2F6A" w:rsidP="00F727CA">
      <w:pPr>
        <w:pBdr>
          <w:top w:val="single" w:sz="4" w:space="6" w:color="4F81BD" w:themeColor="accent1"/>
        </w:pBdr>
      </w:pPr>
      <w:r>
        <w:rPr>
          <w:noProof/>
        </w:rPr>
        <mc:AlternateContent>
          <mc:Choice Requires="wps">
            <w:drawing>
              <wp:anchor distT="45720" distB="45720" distL="114300" distR="114300" simplePos="0" relativeHeight="251692035" behindDoc="0" locked="0" layoutInCell="1" allowOverlap="1" wp14:anchorId="79F934DF" wp14:editId="0D9AF739">
                <wp:simplePos x="0" y="0"/>
                <wp:positionH relativeFrom="column">
                  <wp:posOffset>1305560</wp:posOffset>
                </wp:positionH>
                <wp:positionV relativeFrom="paragraph">
                  <wp:posOffset>10160</wp:posOffset>
                </wp:positionV>
                <wp:extent cx="4735830" cy="2446020"/>
                <wp:effectExtent l="19050" t="0" r="45720" b="30480"/>
                <wp:wrapNone/>
                <wp:docPr id="24" name="Text Box 2" descr="Thought bubble in shape of cloud with text &quot;As a young person, I enjoy living and being in Australia due to the freedoms and rights that I [have]… I go to school everyday without a fear and am comfortable doing activities by myself. I am happy and proud to live here and I am so blessed and lucky to have the life I do&quot;. "/>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735830" cy="2446020"/>
                        </a:xfrm>
                        <a:prstGeom prst="cloud">
                          <a:avLst/>
                        </a:prstGeom>
                        <a:solidFill>
                          <a:srgbClr val="FFFFFF"/>
                        </a:solidFill>
                        <a:ln w="9525">
                          <a:solidFill>
                            <a:srgbClr val="000000"/>
                          </a:solidFill>
                          <a:miter lim="800000"/>
                          <a:headEnd/>
                          <a:tailEnd/>
                        </a:ln>
                      </wps:spPr>
                      <wps:txbx>
                        <w:txbxContent>
                          <w:p w14:paraId="10BBBF46" w14:textId="62D05656" w:rsidR="00086E25" w:rsidRPr="00086E25" w:rsidRDefault="009A5EAE" w:rsidP="00086E25">
                            <w:pPr>
                              <w:jc w:val="center"/>
                              <w:rPr>
                                <w:rFonts w:ascii="Open Sans" w:hAnsi="Open Sans" w:cs="Open Sans"/>
                                <w:sz w:val="22"/>
                                <w:szCs w:val="22"/>
                              </w:rPr>
                            </w:pPr>
                            <w:r>
                              <w:rPr>
                                <w:rFonts w:ascii="Open Sans" w:hAnsi="Open Sans" w:cs="Open Sans"/>
                                <w:sz w:val="22"/>
                                <w:szCs w:val="22"/>
                              </w:rPr>
                              <w:t xml:space="preserve">As a young person, I enjoy living and being in Australia due to the freedoms </w:t>
                            </w:r>
                            <w:r w:rsidR="00E672D3">
                              <w:rPr>
                                <w:rFonts w:ascii="Open Sans" w:hAnsi="Open Sans" w:cs="Open Sans"/>
                                <w:sz w:val="22"/>
                                <w:szCs w:val="22"/>
                              </w:rPr>
                              <w:t xml:space="preserve">and rights that I [have]… I go to school </w:t>
                            </w:r>
                            <w:proofErr w:type="spellStart"/>
                            <w:r w:rsidR="00E672D3">
                              <w:rPr>
                                <w:rFonts w:ascii="Open Sans" w:hAnsi="Open Sans" w:cs="Open Sans"/>
                                <w:sz w:val="22"/>
                                <w:szCs w:val="22"/>
                              </w:rPr>
                              <w:t>everyday</w:t>
                            </w:r>
                            <w:proofErr w:type="spellEnd"/>
                            <w:r w:rsidR="00E672D3">
                              <w:rPr>
                                <w:rFonts w:ascii="Open Sans" w:hAnsi="Open Sans" w:cs="Open Sans"/>
                                <w:sz w:val="22"/>
                                <w:szCs w:val="22"/>
                              </w:rPr>
                              <w:t xml:space="preserve"> without a fear and am comfortable doing activities by myself. I am happy and proud to live </w:t>
                            </w:r>
                            <w:proofErr w:type="gramStart"/>
                            <w:r w:rsidR="00E672D3">
                              <w:rPr>
                                <w:rFonts w:ascii="Open Sans" w:hAnsi="Open Sans" w:cs="Open Sans"/>
                                <w:sz w:val="22"/>
                                <w:szCs w:val="22"/>
                              </w:rPr>
                              <w:t>here</w:t>
                            </w:r>
                            <w:proofErr w:type="gramEnd"/>
                            <w:r w:rsidR="00E672D3">
                              <w:rPr>
                                <w:rFonts w:ascii="Open Sans" w:hAnsi="Open Sans" w:cs="Open Sans"/>
                                <w:sz w:val="22"/>
                                <w:szCs w:val="22"/>
                              </w:rPr>
                              <w:t xml:space="preserve"> and I am so blessed and lucky to have the life I do</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9F934DF" id="_x0000_s1041" alt="Thought bubble in shape of cloud with text &quot;As a young person, I enjoy living and being in Australia due to the freedoms and rights that I [have]… I go to school everyday without a fear and am comfortable doing activities by myself. I am happy and proud to live here and I am so blessed and lucky to have the life I do&quot;. " style="position:absolute;margin-left:102.8pt;margin-top:.8pt;width:372.9pt;height:192.6pt;z-index:251692035;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coordsize="43200,432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16NlAgMAAKUFAAAOAAAAZHJzL2Uyb0RvYy54bWysVMuO1DoQ3SPxDyUvWF063U3Pg2YyaO5w&#10;ByHxkhhWiEUlrnQMjivYTqfDiq/hw/gSyu6ZYQTcDSKLyI/y8alTx3XyeNdZ2JIPhl2pFrO5AnI1&#10;a+M2pXp7eXH/WEGI6DRadlSqiYJ6fHr3zsnYr2nJLVtNHgTEhfXYl6qNsV8XRahb6jDMuCcnmw37&#10;DqNM/abQHkdB72yxnM8Pi5G97j3XFIKsPtlvqtOM3zRUx1dNEyiCLZVwi/nv879K/+L0BNcbj31r&#10;6isa+AcsOjROLr2BeoIRYfDmF6jO1J4DN3FWc1dw05iacg6SzWL+UzZvWuwp5yLihP5GpvD3YOuX&#10;29cejC7VcqXAYSc1uqRdhH95B0sFmkItcl22PGzaCNVQVZbAOAiJG3ADteVBw2hiCzEdvPdp4Pjo&#10;LADCxIPbQC/uYPcPPBNnfOAJrNlKpUA8ARWlkaCdDSF6tAZBDwSRIbYEjSfS3AmShHoj9wdZxyhI&#10;71rc0vtvX77KeCPRDOIYZgskXpw0TpkQD1FYNIQ+Q2AHIrp4KWJKQnOmUUfhEw0FqCbopkC2mQmq&#10;BEuG/ZRPisEkR7lFuBO05Ckv56jAIGghkM5rdqg/Tik0McxpWNOQAGreKzODZLqxD2vR/k0v6sed&#10;iC2PJxso9M+5/hjA8XmLbkNn3vPYEmop+iKdLG4d3eOEBFKNL1hL8XCInIF2je+SI8VjIOhi/unG&#10;8KlOtSyujh4cHD+QrVr2lqvV4XyZn0SB6+vjvQ/xKXEHaVCqXO2Mj9vnISY+uL6OSdcFtkZfGGvz&#10;xG+qc+thi/L8LvKXU/gpzDoYS/XwYHmwl+B/Ieb5+x1EZ6L0EWu6Uh3fBOE6Cfef0/mVRzR2PxbK&#10;1l0pmcTbyxh31S6/hMXRdYUq1pNo63nfN8RbMmjZf1YwSs8oVfg0oCcF9pmT+jxcrFapyeTJ6uBI&#10;xAR/e6e6vYNOLCtvKyoxThqex9yYknCOz6SOjckCp4LvmVxxll6Qdb/qW6nZ3J7nqB/d9fQ7AAAA&#10;//8DAFBLAwQUAAYACAAAACEAj3Zf5t0AAAAJAQAADwAAAGRycy9kb3ducmV2LnhtbEyPy07DMBBF&#10;90j8gzWV2FE7KY1CGqdCSDyWUPgAJ5kmUe1xFLtN+vcMK1iNRufqzplyvzgrLjiFwZOGZK1AIDW+&#10;HajT8P31cp+DCNFQa6wn1HDFAPvq9qY0Retn+sTLIXaCSygURkMf41hIGZoenQlrPyIxO/rJmcjr&#10;1Ml2MjOXOytTpTLpzEB8oTcjPvfYnA5np2Gs59erd8n7RnXWDh9vKj2qk9Z3q+VpByLiEv/C8KvP&#10;6lCxU+3P1AZhNaRqm3GUAQ/mj9vkAUStYZNnOciqlP8/qH4AAAD//wMAUEsBAi0AFAAGAAgAAAAh&#10;ALaDOJL+AAAA4QEAABMAAAAAAAAAAAAAAAAAAAAAAFtDb250ZW50X1R5cGVzXS54bWxQSwECLQAU&#10;AAYACAAAACEAOP0h/9YAAACUAQAACwAAAAAAAAAAAAAAAAAvAQAAX3JlbHMvLnJlbHNQSwECLQAU&#10;AAYACAAAACEAAdejZQIDAAClBQAADgAAAAAAAAAAAAAAAAAuAgAAZHJzL2Uyb0RvYy54bWxQSwEC&#10;LQAUAAYACAAAACEAj3Zf5t0AAAAJAQAADwAAAAAAAAAAAAAAAABcBQAAZHJzL2Rvd25yZXYueG1s&#10;UEsFBgAAAAAEAAQA8wAAAGYGAAAAAA==&#10;" adj="-11796480,,5400" path="m3900,14370c3629,11657,4261,8921,5623,6907,7775,3726,11264,3017,14005,5202,15678,909,19914,22,22456,3432,23097,1683,24328,474,25749,200v1564,-302,3126,570,4084,2281c31215,267,33501,-460,35463,690v1495,876,2567,2710,2855,4886c40046,6218,41422,7998,41982,10318v407,1684,349,3513,-164,5142c43079,17694,43520,20590,43016,23322v-670,3632,-2888,6352,-5612,6882c37391,32471,36658,34621,35395,36101v-1919,2249,-4691,2538,-6840,714c27860,39948,25999,42343,23667,43106v-2748,899,-5616,-633,-7187,-3840c12772,42310,7956,40599,5804,35472,3690,35809,1705,34024,1110,31250,679,29243,1060,27077,2113,25551,619,24354,-213,22057,-5,19704,239,16949,1845,14791,3863,14507v12,-46,25,-91,37,-137xem4693,26177nfc3809,26271,2925,25993,2160,25380t4768,9519nfc6573,35092,6200,35220,5820,35280t10658,3810nfc16211,38544,15987,37961,15810,37350m28827,34751nfc28788,35398,28698,36038,28560,36660m34129,22954nfc36133,24282,37398,27058,37380,30090m41798,15354nfc41473,16386,40978,17302,40350,18030m38324,5426nfc38379,5843,38405,6266,38400,6690m29078,3952nfc29267,3369,29516,2826,29820,2340m22141,4720nfc22218,4238,22339,3771,22500,3330m14000,5192nfc14472,5568,14908,6021,15300,6540m4127,15789nfc4024,15325,3948,14851,3900,14370e">
                <v:stroke joinstyle="miter"/>
                <v:formulas/>
                <v:path o:connecttype="custom" o:connectlocs="514473,1482164;236792,1437037;759487,1976010;638022,1997583;1806412,2213308;1733182,2114788;3160180,1967631;3130910,2075720;3741415,1299675;4097808,1703721;4582135,869356;4423397,1020874;4201295,307225;4209627,378793;3187696,223766;3269038,132493;2427223,267250;2466578,188547;1534760,293975;1677273,370300;452425,893986;427540,813641" o:connectangles="0,0,0,0,0,0,0,0,0,0,0,0,0,0,0,0,0,0,0,0,0,0" textboxrect="0,0,43200,43200"/>
                <v:textbox>
                  <w:txbxContent>
                    <w:p w14:paraId="10BBBF46" w14:textId="62D05656" w:rsidR="00086E25" w:rsidRPr="00086E25" w:rsidRDefault="009A5EAE" w:rsidP="00086E25">
                      <w:pPr>
                        <w:jc w:val="center"/>
                        <w:rPr>
                          <w:rFonts w:ascii="Open Sans" w:hAnsi="Open Sans" w:cs="Open Sans"/>
                          <w:sz w:val="22"/>
                          <w:szCs w:val="22"/>
                        </w:rPr>
                      </w:pPr>
                      <w:r>
                        <w:rPr>
                          <w:rFonts w:ascii="Open Sans" w:hAnsi="Open Sans" w:cs="Open Sans"/>
                          <w:sz w:val="22"/>
                          <w:szCs w:val="22"/>
                        </w:rPr>
                        <w:t xml:space="preserve">As a young person, I enjoy living and being in Australia due to the freedoms </w:t>
                      </w:r>
                      <w:r w:rsidR="00E672D3">
                        <w:rPr>
                          <w:rFonts w:ascii="Open Sans" w:hAnsi="Open Sans" w:cs="Open Sans"/>
                          <w:sz w:val="22"/>
                          <w:szCs w:val="22"/>
                        </w:rPr>
                        <w:t xml:space="preserve">and rights that I [have]… I go to school </w:t>
                      </w:r>
                      <w:proofErr w:type="spellStart"/>
                      <w:r w:rsidR="00E672D3">
                        <w:rPr>
                          <w:rFonts w:ascii="Open Sans" w:hAnsi="Open Sans" w:cs="Open Sans"/>
                          <w:sz w:val="22"/>
                          <w:szCs w:val="22"/>
                        </w:rPr>
                        <w:t>everyday</w:t>
                      </w:r>
                      <w:proofErr w:type="spellEnd"/>
                      <w:r w:rsidR="00E672D3">
                        <w:rPr>
                          <w:rFonts w:ascii="Open Sans" w:hAnsi="Open Sans" w:cs="Open Sans"/>
                          <w:sz w:val="22"/>
                          <w:szCs w:val="22"/>
                        </w:rPr>
                        <w:t xml:space="preserve"> without a fear and am comfortable doing activities by myself. I am happy and proud to live </w:t>
                      </w:r>
                      <w:proofErr w:type="gramStart"/>
                      <w:r w:rsidR="00E672D3">
                        <w:rPr>
                          <w:rFonts w:ascii="Open Sans" w:hAnsi="Open Sans" w:cs="Open Sans"/>
                          <w:sz w:val="22"/>
                          <w:szCs w:val="22"/>
                        </w:rPr>
                        <w:t>here</w:t>
                      </w:r>
                      <w:proofErr w:type="gramEnd"/>
                      <w:r w:rsidR="00E672D3">
                        <w:rPr>
                          <w:rFonts w:ascii="Open Sans" w:hAnsi="Open Sans" w:cs="Open Sans"/>
                          <w:sz w:val="22"/>
                          <w:szCs w:val="22"/>
                        </w:rPr>
                        <w:t xml:space="preserve"> and I am so blessed and lucky to have the life I do</w:t>
                      </w:r>
                    </w:p>
                  </w:txbxContent>
                </v:textbox>
              </v:shape>
            </w:pict>
          </mc:Fallback>
        </mc:AlternateContent>
      </w:r>
    </w:p>
    <w:p w14:paraId="001E7B72" w14:textId="41E5C964" w:rsidR="00132392" w:rsidRDefault="00132392" w:rsidP="00F727CA">
      <w:pPr>
        <w:pBdr>
          <w:top w:val="single" w:sz="4" w:space="6" w:color="4F81BD" w:themeColor="accent1"/>
        </w:pBdr>
      </w:pPr>
    </w:p>
    <w:p w14:paraId="3DC1BF43" w14:textId="0DDEC842" w:rsidR="00132392" w:rsidRDefault="00132392" w:rsidP="00F727CA">
      <w:pPr>
        <w:pBdr>
          <w:top w:val="single" w:sz="4" w:space="6" w:color="4F81BD" w:themeColor="accent1"/>
        </w:pBdr>
      </w:pPr>
    </w:p>
    <w:p w14:paraId="5F44CE0E" w14:textId="0B96B5AA" w:rsidR="00132392" w:rsidRDefault="00132392" w:rsidP="00F727CA">
      <w:pPr>
        <w:pBdr>
          <w:top w:val="single" w:sz="4" w:space="6" w:color="4F81BD" w:themeColor="accent1"/>
        </w:pBdr>
      </w:pPr>
    </w:p>
    <w:p w14:paraId="7A4D4E48" w14:textId="1E71F2C5" w:rsidR="00601AC1" w:rsidRDefault="00601AC1" w:rsidP="00F727CA">
      <w:pPr>
        <w:pBdr>
          <w:top w:val="single" w:sz="4" w:space="6" w:color="4F81BD" w:themeColor="accent1"/>
        </w:pBdr>
      </w:pPr>
    </w:p>
    <w:p w14:paraId="42D5BFB1" w14:textId="3FE770B0" w:rsidR="00601AC1" w:rsidRDefault="00C716C3" w:rsidP="00F727CA">
      <w:pPr>
        <w:pBdr>
          <w:top w:val="single" w:sz="4" w:space="6" w:color="4F81BD" w:themeColor="accent1"/>
        </w:pBdr>
      </w:pPr>
      <w:r>
        <w:rPr>
          <w:noProof/>
        </w:rPr>
        <mc:AlternateContent>
          <mc:Choice Requires="wps">
            <w:drawing>
              <wp:anchor distT="45720" distB="45720" distL="114300" distR="114300" simplePos="0" relativeHeight="251687939" behindDoc="0" locked="0" layoutInCell="1" allowOverlap="1" wp14:anchorId="1C082753" wp14:editId="046DB376">
                <wp:simplePos x="0" y="0"/>
                <wp:positionH relativeFrom="column">
                  <wp:posOffset>2540</wp:posOffset>
                </wp:positionH>
                <wp:positionV relativeFrom="paragraph">
                  <wp:posOffset>48260</wp:posOffset>
                </wp:positionV>
                <wp:extent cx="1596390" cy="1043940"/>
                <wp:effectExtent l="19050" t="0" r="41910" b="41910"/>
                <wp:wrapNone/>
                <wp:docPr id="21" name="Text Box 2" descr="Thought bubble in shape of cloud with text &quot;Close knit community&quot;. "/>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596390" cy="1043940"/>
                        </a:xfrm>
                        <a:prstGeom prst="cloud">
                          <a:avLst/>
                        </a:prstGeom>
                        <a:solidFill>
                          <a:srgbClr val="FFFFFF"/>
                        </a:solidFill>
                        <a:ln w="9525">
                          <a:solidFill>
                            <a:srgbClr val="000000"/>
                          </a:solidFill>
                          <a:miter lim="800000"/>
                          <a:headEnd/>
                          <a:tailEnd/>
                        </a:ln>
                      </wps:spPr>
                      <wps:txbx>
                        <w:txbxContent>
                          <w:p w14:paraId="09FB4E3E" w14:textId="35ACC184" w:rsidR="00C716C3" w:rsidRPr="00086E25" w:rsidRDefault="00086E25" w:rsidP="00C716C3">
                            <w:pPr>
                              <w:jc w:val="center"/>
                              <w:rPr>
                                <w:rFonts w:ascii="Open Sans" w:hAnsi="Open Sans" w:cs="Open Sans"/>
                                <w:sz w:val="22"/>
                                <w:szCs w:val="22"/>
                              </w:rPr>
                            </w:pPr>
                            <w:r>
                              <w:rPr>
                                <w:rFonts w:ascii="Open Sans" w:hAnsi="Open Sans" w:cs="Open Sans"/>
                                <w:sz w:val="22"/>
                                <w:szCs w:val="22"/>
                              </w:rPr>
                              <w:t>Close knit community</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1C082753" id="_x0000_s1042" alt="Thought bubble in shape of cloud with text &quot;Close knit community&quot;. " style="position:absolute;margin-left:.2pt;margin-top:3.8pt;width:125.7pt;height:82.2pt;z-index:251687939;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coordsize="43200,432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vX8hYAIAAKUEAAAOAAAAZHJzL2Uyb0RvYy54bWysVE1v2zAMvQ/YfyB02G1xnCZd49UpunQd&#10;BnQfQLsfIMtyLFQWXUmOnf76UXKSBd12GeaDQIbS4+MjmcurodGwldYpNDlLJ1MG0ggsldnk7MfD&#10;7dsLBs5zU3KNRuZsJx27Wr1+ddm3mZxhjbqUFgjEuKxvc1Z732ZJ4kQtG+4m2EpDwQptwz25dpOU&#10;lveE3uhkNp2eJz3asrUopHP0680YZKuIX1VS+G9V5aQHnTPi5uNp41mEM1ld8mxjeVsrsafB/4FF&#10;w5WhpEeoG+45dFb9BtUoYdFh5ScCmwSrSgkZa6Bq0umLau5r3spYC4nj2qNM7v/Biq/b7xZUmbNZ&#10;ysDwhnr0IAcPH3CAGYNSOkFyPdTYbWoPRVcUWoIy4AI3wAqExq6EXvkafHj45qlD/36t0Ul4NMoD&#10;Fdp0ZOzGyASC6H3rMsp931J2P1AyGp4ooGvvUDw6MLiuudnIa2uxryUvqeg0vExOno44LoAU/Rcs&#10;iTzvPEagobJN6AhpDIROzd8dGx54ipBysTw/W1JIUCydzs+W8zgSCc8Oz1vr/CeJDQQjZ7HaiM+3&#10;d84HPjw73AnpHGpV3iqto2M3xVpb2HIav9v4xRJeXNMG+pwtF7PFKMFfIabx+xNEozztkVZNzi6O&#10;l3gWhPtoyjjlnis92kRZm72SQbxRRj8UQ5yEdHHoUIHljrS1OO4N7TkZNdpnBj3tTM7cU8etZKA/&#10;G+rPMp2TfuCjM1+8m5FjTyPFaYQbQVA58wxGc+3jYgbhDF5THysVBQ4NH5nsOdMuRN33exuW7dSP&#10;t379u6x+AgAA//8DAFBLAwQUAAYACAAAACEA4eWwBNoAAAAGAQAADwAAAGRycy9kb3ducmV2Lnht&#10;bEyPy07DMBBF90j9B2uQuqN2UmhRiFNVSDyWUPgAJ54mUe1xFLtN+vcMK1iO7tG9Z8rd7J244Bj7&#10;QBqylQKB1ATbU6vh++vl7hFETIascYFQwxUj7KrFTWkKGyb6xMshtYJLKBZGQ5fSUEgZmw69iasw&#10;IHF2DKM3ic+xlXY0E5d7J3OlNtKbnnihMwM+d9icDmevYain12vw2ftatc71H28qP6qT1svbef8E&#10;IuGc/mD41Wd1qNipDmeyUTgN98xp2G5AcJg/ZPxHzdQ2VyCrUv7Xr34AAAD//wMAUEsBAi0AFAAG&#10;AAgAAAAhALaDOJL+AAAA4QEAABMAAAAAAAAAAAAAAAAAAAAAAFtDb250ZW50X1R5cGVzXS54bWxQ&#10;SwECLQAUAAYACAAAACEAOP0h/9YAAACUAQAACwAAAAAAAAAAAAAAAAAvAQAAX3JlbHMvLnJlbHNQ&#10;SwECLQAUAAYACAAAACEAnb1/IWACAAClBAAADgAAAAAAAAAAAAAAAAAuAgAAZHJzL2Uyb0RvYy54&#10;bWxQSwECLQAUAAYACAAAACEA4eWwBNoAAAAGAQAADwAAAAAAAAAAAAAAAAC6BAAAZHJzL2Rvd25y&#10;ZXYueG1sUEsFBgAAAAAEAAQA8wAAAMEFAAAAAA==&#10;" adj="-11796480,,5400" path="m3900,14370c3629,11657,4261,8921,5623,6907,7775,3726,11264,3017,14005,5202,15678,909,19914,22,22456,3432,23097,1683,24328,474,25749,200v1564,-302,3126,570,4084,2281c31215,267,33501,-460,35463,690v1495,876,2567,2710,2855,4886c40046,6218,41422,7998,41982,10318v407,1684,349,3513,-164,5142c43079,17694,43520,20590,43016,23322v-670,3632,-2888,6352,-5612,6882c37391,32471,36658,34621,35395,36101v-1919,2249,-4691,2538,-6840,714c27860,39948,25999,42343,23667,43106v-2748,899,-5616,-633,-7187,-3840c12772,42310,7956,40599,5804,35472,3690,35809,1705,34024,1110,31250,679,29243,1060,27077,2113,25551,619,24354,-213,22057,-5,19704,239,16949,1845,14791,3863,14507v12,-46,25,-91,37,-137xem4693,26177nfc3809,26271,2925,25993,2160,25380t4768,9519nfc6573,35092,6200,35220,5820,35280t10658,3810nfc16211,38544,15987,37961,15810,37350m28827,34751nfc28788,35398,28698,36038,28560,36660m34129,22954nfc36133,24282,37398,27058,37380,30090m41798,15354nfc41473,16386,40978,17302,40350,18030m38324,5426nfc38379,5843,38405,6266,38400,6690m29078,3952nfc29267,3369,29516,2826,29820,2340m22141,4720nfc22218,4238,22339,3771,22500,3330m14000,5192nfc14472,5568,14908,6021,15300,6540m4127,15789nfc4024,15325,3948,14851,3900,14370e">
                <v:stroke joinstyle="miter"/>
                <v:formulas/>
                <v:path o:connecttype="custom" o:connectlocs="173423,632574;79820,613315;256014,843344;215069,852551;608919,944621;584234,902573;1065258,839768;1055391,885899;1261185,554690;1381321,727133;1544581,371034;1491073,435700;1416205,131121;1419013,161666;1074533,95501;1101953,56547;818187,114060;831453,80470;517349,125466;565388,158041;152507,381546;144119,347255" o:connectangles="0,0,0,0,0,0,0,0,0,0,0,0,0,0,0,0,0,0,0,0,0,0" textboxrect="0,0,43200,43200"/>
                <v:textbox>
                  <w:txbxContent>
                    <w:p w14:paraId="09FB4E3E" w14:textId="35ACC184" w:rsidR="00C716C3" w:rsidRPr="00086E25" w:rsidRDefault="00086E25" w:rsidP="00C716C3">
                      <w:pPr>
                        <w:jc w:val="center"/>
                        <w:rPr>
                          <w:rFonts w:ascii="Open Sans" w:hAnsi="Open Sans" w:cs="Open Sans"/>
                          <w:sz w:val="22"/>
                          <w:szCs w:val="22"/>
                        </w:rPr>
                      </w:pPr>
                      <w:r>
                        <w:rPr>
                          <w:rFonts w:ascii="Open Sans" w:hAnsi="Open Sans" w:cs="Open Sans"/>
                          <w:sz w:val="22"/>
                          <w:szCs w:val="22"/>
                        </w:rPr>
                        <w:t>Close knit community</w:t>
                      </w:r>
                    </w:p>
                  </w:txbxContent>
                </v:textbox>
              </v:shape>
            </w:pict>
          </mc:Fallback>
        </mc:AlternateContent>
      </w:r>
    </w:p>
    <w:p w14:paraId="1BB22B05" w14:textId="1E8FC196" w:rsidR="00601AC1" w:rsidRDefault="00601AC1" w:rsidP="00F727CA">
      <w:pPr>
        <w:pBdr>
          <w:top w:val="single" w:sz="4" w:space="6" w:color="4F81BD" w:themeColor="accent1"/>
        </w:pBdr>
      </w:pPr>
    </w:p>
    <w:p w14:paraId="4DD78016" w14:textId="17C802DF" w:rsidR="00601AC1" w:rsidRDefault="000A1A2F" w:rsidP="00F727CA">
      <w:pPr>
        <w:pBdr>
          <w:top w:val="single" w:sz="4" w:space="6" w:color="4F81BD" w:themeColor="accent1"/>
        </w:pBdr>
      </w:pPr>
      <w:r>
        <w:rPr>
          <w:noProof/>
        </w:rPr>
        <mc:AlternateContent>
          <mc:Choice Requires="wps">
            <w:drawing>
              <wp:anchor distT="45720" distB="45720" distL="114300" distR="114300" simplePos="0" relativeHeight="251696131" behindDoc="0" locked="0" layoutInCell="1" allowOverlap="1" wp14:anchorId="60E1C62D" wp14:editId="2045BB09">
                <wp:simplePos x="0" y="0"/>
                <wp:positionH relativeFrom="column">
                  <wp:posOffset>3515360</wp:posOffset>
                </wp:positionH>
                <wp:positionV relativeFrom="paragraph">
                  <wp:posOffset>276860</wp:posOffset>
                </wp:positionV>
                <wp:extent cx="1733550" cy="1013460"/>
                <wp:effectExtent l="19050" t="0" r="38100" b="34290"/>
                <wp:wrapNone/>
                <wp:docPr id="26" name="Text Box 2" descr="Thought bubble in shape of cloud with text &quot;Australia is good&quot;. "/>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33550" cy="1013460"/>
                        </a:xfrm>
                        <a:prstGeom prst="cloud">
                          <a:avLst/>
                        </a:prstGeom>
                        <a:solidFill>
                          <a:srgbClr val="FFFFFF"/>
                        </a:solidFill>
                        <a:ln w="9525">
                          <a:solidFill>
                            <a:srgbClr val="000000"/>
                          </a:solidFill>
                          <a:miter lim="800000"/>
                          <a:headEnd/>
                          <a:tailEnd/>
                        </a:ln>
                      </wps:spPr>
                      <wps:txbx>
                        <w:txbxContent>
                          <w:p w14:paraId="54FDA47D" w14:textId="70D38233" w:rsidR="000A1A2F" w:rsidRPr="000A1A2F" w:rsidRDefault="000A1A2F" w:rsidP="000A1A2F">
                            <w:pPr>
                              <w:jc w:val="center"/>
                              <w:rPr>
                                <w:rFonts w:ascii="Open Sans" w:hAnsi="Open Sans" w:cs="Open Sans"/>
                                <w:sz w:val="22"/>
                                <w:szCs w:val="22"/>
                              </w:rPr>
                            </w:pPr>
                            <w:r w:rsidRPr="000A1A2F">
                              <w:rPr>
                                <w:rFonts w:ascii="Open Sans" w:hAnsi="Open Sans" w:cs="Open Sans"/>
                                <w:sz w:val="22"/>
                                <w:szCs w:val="22"/>
                              </w:rPr>
                              <w:t>Australia is good</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0E1C62D" id="_x0000_s1043" alt="Thought bubble in shape of cloud with text &quot;Australia is good&quot;. " style="position:absolute;margin-left:276.8pt;margin-top:21.8pt;width:136.5pt;height:79.8pt;z-index:251696131;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coordsize="43200,432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8zdBXwIAAKIEAAAOAAAAZHJzL2Uyb0RvYy54bWysVNtu2zAMfR+wfyD0sLfFSZr04tUpunYd&#10;BnQXoN0HyJJsC5NFV5Jjt18/Sk6zoNtehvlBEEXp8PCQ9PnF2BrYKuc12oItZnMGygqU2tYF+35/&#10;8/aUgQ/cSm7QqoI9Ks8uNq9fnQ9drpbYoJHKAYFYnw9dwZoQujzLvGhUy/0MO2XJWaFreSDT1Zl0&#10;fCD01mTL+fw4G9DJzqFQ3tPp9eRkm4RfVUqEr1XlVQBTMOIW0urSWsY125zzvHa8a7TY0eD/wKLl&#10;2lLQPdQ1Dxx6p3+DarVw6LEKM4FthlWlhUo5UDaL+Yts7hreqZQLieO7vUz+/8GKL9tvDrQs2PKY&#10;geUt1ehejQHe4whLBlJ5QXLdN9jXTYCyL0ujQFvwkRtgBcJgL2HQoYEQH7556DG8u+x9cNxoDtpD&#10;jSin4xlExYfO5xT4rqPQYaRI1DlJPd/dovjhweJVw22tLp3DoVFcUsaL+DI7eDrh+AhSDp9REnPe&#10;B0xAY+XaWA4SGAidKv+4r3YkKWLIk6Oj9ZpcgnyL+eJodZz6IeP58/PO+fBRYQtxU7CUasLn21sf&#10;Ih+eP9+J4TwaLW+0MclwdXllHGw59d5N+lIKL64ZC0PBztbL9STBXyHm6fsTRKsDDZHRbcFO95d4&#10;HoX7YGVq8cC1mfZE2didklG8ScYwlmNqg8XZc4VKlI+krcNpaGjIadOge2Iw0MAUzD/03CkG5pOl&#10;+pwtVqs4YclYrU+WZLhDT3no4VYQVMECg2l7FdJURuEsXlIdK50EjgWfmOw40yAk3XdDGyft0E63&#10;fv1aNj8BAAD//wMAUEsDBBQABgAIAAAAIQDyUz0X3QAAAAoBAAAPAAAAZHJzL2Rvd25yZXYueG1s&#10;TI/PTsMwDIfvSLxDZCRuLFnLqqk0nRASf44weIC08dpqiVM12dq9Pd4JTrblTz9/rnaLd+KMUxwC&#10;aVivFAikNtiBOg0/368PWxAxGbLGBUINF4ywq29vKlPaMNMXnvepExxCsTQa+pTGUsrY9uhNXIUR&#10;iXeHMHmTeJw6aSczc7h3MlOqkN4MxBd6M+JLj+1xf/IaxmZ+uwS//shV59zw+a6ygzpqfX+3PD+B&#10;SLikPxiu+qwONTs14UQ2Cqdhs8kLRjU8XisD26zgptGQqTwDWVfy/wv1LwAAAP//AwBQSwECLQAU&#10;AAYACAAAACEAtoM4kv4AAADhAQAAEwAAAAAAAAAAAAAAAAAAAAAAW0NvbnRlbnRfVHlwZXNdLnht&#10;bFBLAQItABQABgAIAAAAIQA4/SH/1gAAAJQBAAALAAAAAAAAAAAAAAAAAC8BAABfcmVscy8ucmVs&#10;c1BLAQItABQABgAIAAAAIQCA8zdBXwIAAKIEAAAOAAAAAAAAAAAAAAAAAC4CAABkcnMvZTJvRG9j&#10;LnhtbFBLAQItABQABgAIAAAAIQDyUz0X3QAAAAoBAAAPAAAAAAAAAAAAAAAAALkEAABkcnMvZG93&#10;bnJldi54bWxQSwUGAAAAAAQABADzAAAAwwUAAAAA&#10;" adj="-11796480,,5400" path="m3900,14370c3629,11657,4261,8921,5623,6907,7775,3726,11264,3017,14005,5202,15678,909,19914,22,22456,3432,23097,1683,24328,474,25749,200v1564,-302,3126,570,4084,2281c31215,267,33501,-460,35463,690v1495,876,2567,2710,2855,4886c40046,6218,41422,7998,41982,10318v407,1684,349,3513,-164,5142c43079,17694,43520,20590,43016,23322v-670,3632,-2888,6352,-5612,6882c37391,32471,36658,34621,35395,36101v-1919,2249,-4691,2538,-6840,714c27860,39948,25999,42343,23667,43106v-2748,899,-5616,-633,-7187,-3840c12772,42310,7956,40599,5804,35472,3690,35809,1705,34024,1110,31250,679,29243,1060,27077,2113,25551,619,24354,-213,22057,-5,19704,239,16949,1845,14791,3863,14507v12,-46,25,-91,37,-137xem4693,26177nfc3809,26271,2925,25993,2160,25380t4768,9519nfc6573,35092,6200,35220,5820,35280t10658,3810nfc16211,38544,15987,37961,15810,37350m28827,34751nfc28788,35398,28698,36038,28560,36660m34129,22954nfc36133,24282,37398,27058,37380,30090m41798,15354nfc41473,16386,40978,17302,40350,18030m38324,5426nfc38379,5843,38405,6266,38400,6690m29078,3952nfc29267,3369,29516,2826,29820,2340m22141,4720nfc22218,4238,22339,3771,22500,3330m14000,5192nfc14472,5568,14908,6021,15300,6540m4127,15789nfc4024,15325,3948,14851,3900,14370e">
                <v:stroke joinstyle="miter"/>
                <v:formulas/>
                <v:path o:connecttype="custom" o:connectlocs="188323,614105;86678,595408;278010,818721;233548,827659;661237,917041;634431,876221;1156783,815249;1146069,860033;1369545,538494;1500002,705903;1677290,360201;1619184,422979;1537884,127292;1540933,156946;1166856,92713;1196631,54896;888485,110730;902891,78121;561799,121803;613966,153427;165610,370406;156501,337116" o:connectangles="0,0,0,0,0,0,0,0,0,0,0,0,0,0,0,0,0,0,0,0,0,0" textboxrect="0,0,43200,43200"/>
                <v:textbox>
                  <w:txbxContent>
                    <w:p w14:paraId="54FDA47D" w14:textId="70D38233" w:rsidR="000A1A2F" w:rsidRPr="000A1A2F" w:rsidRDefault="000A1A2F" w:rsidP="000A1A2F">
                      <w:pPr>
                        <w:jc w:val="center"/>
                        <w:rPr>
                          <w:rFonts w:ascii="Open Sans" w:hAnsi="Open Sans" w:cs="Open Sans"/>
                          <w:sz w:val="22"/>
                          <w:szCs w:val="22"/>
                        </w:rPr>
                      </w:pPr>
                      <w:r w:rsidRPr="000A1A2F">
                        <w:rPr>
                          <w:rFonts w:ascii="Open Sans" w:hAnsi="Open Sans" w:cs="Open Sans"/>
                          <w:sz w:val="22"/>
                          <w:szCs w:val="22"/>
                        </w:rPr>
                        <w:t>Australia is good</w:t>
                      </w:r>
                    </w:p>
                  </w:txbxContent>
                </v:textbox>
              </v:shape>
            </w:pict>
          </mc:Fallback>
        </mc:AlternateContent>
      </w:r>
    </w:p>
    <w:p w14:paraId="0F525600" w14:textId="5219211E" w:rsidR="00601AC1" w:rsidRDefault="000A1A2F" w:rsidP="00F727CA">
      <w:pPr>
        <w:pBdr>
          <w:top w:val="single" w:sz="4" w:space="6" w:color="4F81BD" w:themeColor="accent1"/>
        </w:pBdr>
      </w:pPr>
      <w:r>
        <w:rPr>
          <w:noProof/>
        </w:rPr>
        <mc:AlternateContent>
          <mc:Choice Requires="wps">
            <w:drawing>
              <wp:anchor distT="45720" distB="45720" distL="114300" distR="114300" simplePos="0" relativeHeight="251685891" behindDoc="0" locked="0" layoutInCell="1" allowOverlap="1" wp14:anchorId="2F60DF8D" wp14:editId="464E9B10">
                <wp:simplePos x="0" y="0"/>
                <wp:positionH relativeFrom="column">
                  <wp:posOffset>-218440</wp:posOffset>
                </wp:positionH>
                <wp:positionV relativeFrom="paragraph">
                  <wp:posOffset>177800</wp:posOffset>
                </wp:positionV>
                <wp:extent cx="3089910" cy="1920240"/>
                <wp:effectExtent l="19050" t="0" r="34290" b="41910"/>
                <wp:wrapNone/>
                <wp:docPr id="20" name="Text Box 2" descr="Thought bubble in shape of cloud with text &quot;Good: So much opportunity and so many options for people growing up in Australia, eg sport, careers, education&quot;. "/>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089910" cy="1920240"/>
                        </a:xfrm>
                        <a:prstGeom prst="cloud">
                          <a:avLst/>
                        </a:prstGeom>
                        <a:solidFill>
                          <a:srgbClr val="FFFFFF"/>
                        </a:solidFill>
                        <a:ln w="9525">
                          <a:solidFill>
                            <a:srgbClr val="000000"/>
                          </a:solidFill>
                          <a:miter lim="800000"/>
                          <a:headEnd/>
                          <a:tailEnd/>
                        </a:ln>
                      </wps:spPr>
                      <wps:txbx>
                        <w:txbxContent>
                          <w:p w14:paraId="5BB0D5CA" w14:textId="3B87B644" w:rsidR="00296805" w:rsidRPr="00296805" w:rsidRDefault="00296805" w:rsidP="00296805">
                            <w:pPr>
                              <w:jc w:val="center"/>
                              <w:rPr>
                                <w:rFonts w:ascii="Open Sans" w:hAnsi="Open Sans" w:cs="Open Sans"/>
                                <w:sz w:val="22"/>
                                <w:szCs w:val="22"/>
                              </w:rPr>
                            </w:pPr>
                            <w:r w:rsidRPr="00296805">
                              <w:rPr>
                                <w:rFonts w:ascii="Open Sans" w:hAnsi="Open Sans" w:cs="Open Sans"/>
                                <w:sz w:val="22"/>
                                <w:szCs w:val="22"/>
                                <w:u w:val="single"/>
                              </w:rPr>
                              <w:t>Good</w:t>
                            </w:r>
                            <w:r>
                              <w:rPr>
                                <w:rFonts w:ascii="Open Sans" w:hAnsi="Open Sans" w:cs="Open Sans"/>
                                <w:sz w:val="22"/>
                                <w:szCs w:val="22"/>
                                <w:u w:val="single"/>
                              </w:rPr>
                              <w:br/>
                            </w:r>
                            <w:r>
                              <w:rPr>
                                <w:rFonts w:ascii="Open Sans" w:hAnsi="Open Sans" w:cs="Open Sans"/>
                                <w:sz w:val="22"/>
                                <w:szCs w:val="22"/>
                              </w:rPr>
                              <w:t>So much opportunity and so many options for</w:t>
                            </w:r>
                            <w:r w:rsidR="0074366C">
                              <w:rPr>
                                <w:rFonts w:ascii="Open Sans" w:hAnsi="Open Sans" w:cs="Open Sans"/>
                                <w:sz w:val="22"/>
                                <w:szCs w:val="22"/>
                              </w:rPr>
                              <w:t xml:space="preserve"> people growing up in Australia</w:t>
                            </w:r>
                            <w:r w:rsidR="0074366C">
                              <w:rPr>
                                <w:rFonts w:ascii="Open Sans" w:hAnsi="Open Sans" w:cs="Open Sans"/>
                                <w:sz w:val="22"/>
                                <w:szCs w:val="22"/>
                              </w:rPr>
                              <w:br/>
                            </w:r>
                            <w:proofErr w:type="spellStart"/>
                            <w:r w:rsidR="0074366C">
                              <w:rPr>
                                <w:rFonts w:ascii="Open Sans" w:hAnsi="Open Sans" w:cs="Open Sans"/>
                                <w:sz w:val="22"/>
                                <w:szCs w:val="22"/>
                              </w:rPr>
                              <w:t>eg</w:t>
                            </w:r>
                            <w:proofErr w:type="spellEnd"/>
                            <w:r w:rsidR="0074366C">
                              <w:rPr>
                                <w:rFonts w:ascii="Open Sans" w:hAnsi="Open Sans" w:cs="Open Sans"/>
                                <w:sz w:val="22"/>
                                <w:szCs w:val="22"/>
                              </w:rPr>
                              <w:t xml:space="preserve"> sport, careers, education</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2F60DF8D" id="_x0000_s1044" alt="Thought bubble in shape of cloud with text &quot;Good: So much opportunity and so many options for people growing up in Australia, eg sport, careers, education&quot;. " style="position:absolute;margin-left:-17.2pt;margin-top:14pt;width:243.3pt;height:151.2pt;z-index:251685891;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coordsize="43200,432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ifrPmQIAAP8EAAAOAAAAZHJzL2Uyb0RvYy54bWysVE1v1DAQvSPxH0Y+cCqb3WUL3dBsVQqt&#10;kMqH1PIDHMdJLByPazubLL+esbNdVgUuCB8s22O/mXlvxucXY6dhK51XaAq2mM0ZSCOwUqYp2Lf7&#10;65dnDHzgpuIajSzYTnp2sXn+7HywuVxii7qSDgjE+HywBWtDsHmWedHKjvsZWmnIWKPreKCta7LK&#10;8YHQO50t5/PX2YCusg6F9J5O309Gtkn4dS1F+FLXXgbQBaPYQppdmss4Z5tznjeO21aJfRj8H6Lo&#10;uDLk9AD1ngcOvVO/QXVKOPRYh5nALsO6VkKmHCibxfxJNncttzLlQuR4e6DJ/z9Y8Xn71YGqCrYk&#10;egzvSKN7OQZ4hyMsGVTSC6LrvsW+aQOUfVlqCcqAj7EB1iA09hUMKrQQ4sMXDz2GtzeIVQ53CF0v&#10;WkBr0YXeqLADqgXwdM7Njs4D1Y0H0hesREvQjcMoL/Q2ernsfXBcK34CsgEfUU5AcCep4uio6gWP&#10;CJPPGUQ5B+tzyurOUl5hpDSoLJM03t6i+O7B4FXLTSMvHblqJa+IzkV8mR09nXB8BCmHT1gRLbwP&#10;mIDG2nVRa1IPCJ142x1KKTIg6PDV/Gy9XpBJkG2xXs6Xq1RsGc8fn1vnw43EDuKiYInHhM+3tz7E&#10;eHj+eCe686hVda20ThvXlFfawZZTYV+nkVJ4ck0bGAq2Pl2eThT8FWKexp8gOhWoQ7XqCnZ2uMTz&#10;SNwHU6X+CVzpaU0ha7NnMpI30RjGckw1tlg9KlRitSNuHU4dST8ILVp0PxgM1I0F8w89ycxAfzSk&#10;z3qxIv4gpM3q9E0sVndsKY8t3AiCKlhgVG1xeRVSy0fiDF6SjrVKBEfBp0j2MVOXJd73P0Js4+N9&#10;uvXr39r8BAAA//8DAFBLAwQUAAYACAAAACEAQpx8HN4AAAAKAQAADwAAAGRycy9kb3ducmV2Lnht&#10;bEyPy07DMBBF90j8gzVI7Fq7SUBVyKRCSDyW0PIBTjxNotrjKHab9O8xK1iO5ujec6vd4qy40BQG&#10;zwibtQJB3HozcIfwfXhdbUGEqNlo65kQrhRgV9/eVLo0fuYvuuxjJ1IIh1Ij9DGOpZSh7cnpsPYj&#10;cfod/eR0TOfUSTPpOYU7KzOlHqXTA6eGXo/00lN72p8dwtjMb1fvNh+56qwdPt9VdlQnxPu75fkJ&#10;RKQl/sHwq5/UoU5OjT+zCcIirPKiSChCtk2bElA8ZBmIBiHPVQGyruT/CfUPAAAA//8DAFBLAQIt&#10;ABQABgAIAAAAIQC2gziS/gAAAOEBAAATAAAAAAAAAAAAAAAAAAAAAABbQ29udGVudF9UeXBlc10u&#10;eG1sUEsBAi0AFAAGAAgAAAAhADj9If/WAAAAlAEAAAsAAAAAAAAAAAAAAAAALwEAAF9yZWxzLy5y&#10;ZWxzUEsBAi0AFAAGAAgAAAAhAP2J+s+ZAgAA/wQAAA4AAAAAAAAAAAAAAAAALgIAAGRycy9lMm9E&#10;b2MueG1sUEsBAi0AFAAGAAgAAAAhAEKcfBzeAAAACgEAAA8AAAAAAAAAAAAAAAAA8wQAAGRycy9k&#10;b3ducmV2LnhtbFBLBQYAAAAABAAEAPMAAAD+BQAAAAA=&#10;" adj="-11796480,,5400" path="m3900,14370c3629,11657,4261,8921,5623,6907,7775,3726,11264,3017,14005,5202,15678,909,19914,22,22456,3432,23097,1683,24328,474,25749,200v1564,-302,3126,570,4084,2281c31215,267,33501,-460,35463,690v1495,876,2567,2710,2855,4886c40046,6218,41422,7998,41982,10318v407,1684,349,3513,-164,5142c43079,17694,43520,20590,43016,23322v-670,3632,-2888,6352,-5612,6882c37391,32471,36658,34621,35395,36101v-1919,2249,-4691,2538,-6840,714c27860,39948,25999,42343,23667,43106v-2748,899,-5616,-633,-7187,-3840c12772,42310,7956,40599,5804,35472,3690,35809,1705,34024,1110,31250,679,29243,1060,27077,2113,25551,619,24354,-213,22057,-5,19704,239,16949,1845,14791,3863,14507v12,-46,25,-91,37,-137xem4693,26177nfc3809,26271,2925,25993,2160,25380t4768,9519nfc6573,35092,6200,35220,5820,35280t10658,3810nfc16211,38544,15987,37961,15810,37350m28827,34751nfc28788,35398,28698,36038,28560,36660m34129,22954nfc36133,24282,37398,27058,37380,30090m41798,15354nfc41473,16386,40978,17302,40350,18030m38324,5426nfc38379,5843,38405,6266,38400,6690m29078,3952nfc29267,3369,29516,2826,29820,2340m22141,4720nfc22218,4238,22339,3771,22500,3330m14000,5192nfc14472,5568,14908,6021,15300,6540m4127,15789nfc4024,15325,3948,14851,3900,14370e">
                <v:stroke joinstyle="miter"/>
                <v:formulas/>
                <v:path o:connecttype="custom" o:connectlocs="335670,1163568;154496,1128141;495530,1551261;416280,1568196;1178600,1737551;1130821,1660208;2061871,1544682;2042774,1629537;2441100,1020305;2673630,1337501;2989631,682485;2886062,801434;2741151,241186;2746587,297371;2079824,175666;2132896,104013;1583650,209804;1609328,148019;1001360,230784;1094343,290703;295187,701821;278950,638747" o:connectangles="0,0,0,0,0,0,0,0,0,0,0,0,0,0,0,0,0,0,0,0,0,0" textboxrect="0,0,43200,43200"/>
                <v:textbox>
                  <w:txbxContent>
                    <w:p w14:paraId="5BB0D5CA" w14:textId="3B87B644" w:rsidR="00296805" w:rsidRPr="00296805" w:rsidRDefault="00296805" w:rsidP="00296805">
                      <w:pPr>
                        <w:jc w:val="center"/>
                        <w:rPr>
                          <w:rFonts w:ascii="Open Sans" w:hAnsi="Open Sans" w:cs="Open Sans"/>
                          <w:sz w:val="22"/>
                          <w:szCs w:val="22"/>
                        </w:rPr>
                      </w:pPr>
                      <w:r w:rsidRPr="00296805">
                        <w:rPr>
                          <w:rFonts w:ascii="Open Sans" w:hAnsi="Open Sans" w:cs="Open Sans"/>
                          <w:sz w:val="22"/>
                          <w:szCs w:val="22"/>
                          <w:u w:val="single"/>
                        </w:rPr>
                        <w:t>Good</w:t>
                      </w:r>
                      <w:r>
                        <w:rPr>
                          <w:rFonts w:ascii="Open Sans" w:hAnsi="Open Sans" w:cs="Open Sans"/>
                          <w:sz w:val="22"/>
                          <w:szCs w:val="22"/>
                          <w:u w:val="single"/>
                        </w:rPr>
                        <w:br/>
                      </w:r>
                      <w:r>
                        <w:rPr>
                          <w:rFonts w:ascii="Open Sans" w:hAnsi="Open Sans" w:cs="Open Sans"/>
                          <w:sz w:val="22"/>
                          <w:szCs w:val="22"/>
                        </w:rPr>
                        <w:t>So much opportunity and so many options for</w:t>
                      </w:r>
                      <w:r w:rsidR="0074366C">
                        <w:rPr>
                          <w:rFonts w:ascii="Open Sans" w:hAnsi="Open Sans" w:cs="Open Sans"/>
                          <w:sz w:val="22"/>
                          <w:szCs w:val="22"/>
                        </w:rPr>
                        <w:t xml:space="preserve"> people growing up in Australia</w:t>
                      </w:r>
                      <w:r w:rsidR="0074366C">
                        <w:rPr>
                          <w:rFonts w:ascii="Open Sans" w:hAnsi="Open Sans" w:cs="Open Sans"/>
                          <w:sz w:val="22"/>
                          <w:szCs w:val="22"/>
                        </w:rPr>
                        <w:br/>
                      </w:r>
                      <w:proofErr w:type="spellStart"/>
                      <w:r w:rsidR="0074366C">
                        <w:rPr>
                          <w:rFonts w:ascii="Open Sans" w:hAnsi="Open Sans" w:cs="Open Sans"/>
                          <w:sz w:val="22"/>
                          <w:szCs w:val="22"/>
                        </w:rPr>
                        <w:t>eg</w:t>
                      </w:r>
                      <w:proofErr w:type="spellEnd"/>
                      <w:r w:rsidR="0074366C">
                        <w:rPr>
                          <w:rFonts w:ascii="Open Sans" w:hAnsi="Open Sans" w:cs="Open Sans"/>
                          <w:sz w:val="22"/>
                          <w:szCs w:val="22"/>
                        </w:rPr>
                        <w:t xml:space="preserve"> sport, careers, education</w:t>
                      </w:r>
                    </w:p>
                  </w:txbxContent>
                </v:textbox>
              </v:shape>
            </w:pict>
          </mc:Fallback>
        </mc:AlternateContent>
      </w:r>
    </w:p>
    <w:p w14:paraId="6216F938" w14:textId="49558E0A" w:rsidR="00F727CA" w:rsidRDefault="00E65E18" w:rsidP="00F12B58">
      <w:pPr>
        <w:spacing w:before="0" w:after="0"/>
      </w:pPr>
      <w:r>
        <w:rPr>
          <w:noProof/>
        </w:rPr>
        <mc:AlternateContent>
          <mc:Choice Requires="wps">
            <w:drawing>
              <wp:anchor distT="45720" distB="45720" distL="114300" distR="114300" simplePos="0" relativeHeight="251694083" behindDoc="0" locked="0" layoutInCell="1" allowOverlap="1" wp14:anchorId="13C8B15C" wp14:editId="14CAD38A">
                <wp:simplePos x="0" y="0"/>
                <wp:positionH relativeFrom="margin">
                  <wp:posOffset>2410460</wp:posOffset>
                </wp:positionH>
                <wp:positionV relativeFrom="paragraph">
                  <wp:posOffset>1008380</wp:posOffset>
                </wp:positionV>
                <wp:extent cx="3890010" cy="2171700"/>
                <wp:effectExtent l="19050" t="0" r="34290" b="38100"/>
                <wp:wrapNone/>
                <wp:docPr id="25" name="Text Box 2" descr="Thought bubble in shape of cloud with text: &quot;What’s good about living in Aus&#10; employment opportunities&#10; access to education&#10; access tp health&#10; facilities (mental &amp; physical)&#10; equality&#10; Medicare &amp; centrelink&quot;. "/>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890010" cy="2171700"/>
                        </a:xfrm>
                        <a:prstGeom prst="cloud">
                          <a:avLst/>
                        </a:prstGeom>
                        <a:solidFill>
                          <a:srgbClr val="FFFFFF"/>
                        </a:solidFill>
                        <a:ln w="9525">
                          <a:solidFill>
                            <a:srgbClr val="000000"/>
                          </a:solidFill>
                          <a:miter lim="800000"/>
                          <a:headEnd/>
                          <a:tailEnd/>
                        </a:ln>
                      </wps:spPr>
                      <wps:txbx>
                        <w:txbxContent>
                          <w:p w14:paraId="191DF687" w14:textId="77777777" w:rsidR="00E65E18" w:rsidRDefault="00E65E18" w:rsidP="00E65E18">
                            <w:pPr>
                              <w:spacing w:before="0" w:after="0"/>
                              <w:jc w:val="center"/>
                              <w:rPr>
                                <w:rFonts w:ascii="Open Sans" w:hAnsi="Open Sans" w:cs="Open Sans"/>
                                <w:sz w:val="22"/>
                                <w:szCs w:val="22"/>
                                <w:u w:val="single"/>
                              </w:rPr>
                            </w:pPr>
                            <w:r w:rsidRPr="00E65E18">
                              <w:rPr>
                                <w:rFonts w:ascii="Open Sans" w:hAnsi="Open Sans" w:cs="Open Sans"/>
                                <w:sz w:val="22"/>
                                <w:szCs w:val="22"/>
                                <w:u w:val="single"/>
                              </w:rPr>
                              <w:t xml:space="preserve">What’s good about living in </w:t>
                            </w:r>
                            <w:proofErr w:type="spellStart"/>
                            <w:r w:rsidRPr="00E65E18">
                              <w:rPr>
                                <w:rFonts w:ascii="Open Sans" w:hAnsi="Open Sans" w:cs="Open Sans"/>
                                <w:sz w:val="22"/>
                                <w:szCs w:val="22"/>
                                <w:u w:val="single"/>
                              </w:rPr>
                              <w:t>Aus</w:t>
                            </w:r>
                            <w:proofErr w:type="spellEnd"/>
                          </w:p>
                          <w:p w14:paraId="46347F6A" w14:textId="12124D08" w:rsidR="00E65E18" w:rsidRDefault="000A1A2F" w:rsidP="000A1A2F">
                            <w:pPr>
                              <w:pStyle w:val="ListParagraph"/>
                              <w:numPr>
                                <w:ilvl w:val="0"/>
                                <w:numId w:val="30"/>
                              </w:numPr>
                              <w:spacing w:before="0" w:after="0"/>
                              <w:rPr>
                                <w:rFonts w:ascii="Open Sans" w:hAnsi="Open Sans" w:cs="Open Sans"/>
                                <w:sz w:val="22"/>
                                <w:szCs w:val="22"/>
                              </w:rPr>
                            </w:pPr>
                            <w:r>
                              <w:rPr>
                                <w:rFonts w:ascii="Open Sans" w:hAnsi="Open Sans" w:cs="Open Sans"/>
                                <w:sz w:val="22"/>
                                <w:szCs w:val="22"/>
                              </w:rPr>
                              <w:t>e</w:t>
                            </w:r>
                            <w:r w:rsidR="00E65E18" w:rsidRPr="00E65E18">
                              <w:rPr>
                                <w:rFonts w:ascii="Open Sans" w:hAnsi="Open Sans" w:cs="Open Sans"/>
                                <w:sz w:val="22"/>
                                <w:szCs w:val="22"/>
                              </w:rPr>
                              <w:t>mployment opportunities</w:t>
                            </w:r>
                          </w:p>
                          <w:p w14:paraId="4DF44C9A" w14:textId="244FF21D" w:rsidR="000A1A2F" w:rsidRDefault="000A1A2F" w:rsidP="000A1A2F">
                            <w:pPr>
                              <w:pStyle w:val="ListParagraph"/>
                              <w:numPr>
                                <w:ilvl w:val="0"/>
                                <w:numId w:val="30"/>
                              </w:numPr>
                              <w:spacing w:before="0" w:after="0"/>
                              <w:rPr>
                                <w:rFonts w:ascii="Open Sans" w:hAnsi="Open Sans" w:cs="Open Sans"/>
                                <w:sz w:val="22"/>
                                <w:szCs w:val="22"/>
                              </w:rPr>
                            </w:pPr>
                            <w:r>
                              <w:rPr>
                                <w:rFonts w:ascii="Open Sans" w:hAnsi="Open Sans" w:cs="Open Sans"/>
                                <w:sz w:val="22"/>
                                <w:szCs w:val="22"/>
                              </w:rPr>
                              <w:t>access to education</w:t>
                            </w:r>
                          </w:p>
                          <w:p w14:paraId="7D0D30F6" w14:textId="77777777" w:rsidR="000A1A2F" w:rsidRDefault="000A1A2F" w:rsidP="000A1A2F">
                            <w:pPr>
                              <w:pStyle w:val="ListParagraph"/>
                              <w:numPr>
                                <w:ilvl w:val="0"/>
                                <w:numId w:val="30"/>
                              </w:numPr>
                              <w:spacing w:before="0" w:after="0"/>
                              <w:rPr>
                                <w:rFonts w:ascii="Open Sans" w:hAnsi="Open Sans" w:cs="Open Sans"/>
                                <w:sz w:val="22"/>
                                <w:szCs w:val="22"/>
                              </w:rPr>
                            </w:pPr>
                            <w:r>
                              <w:rPr>
                                <w:rFonts w:ascii="Open Sans" w:hAnsi="Open Sans" w:cs="Open Sans"/>
                                <w:sz w:val="22"/>
                                <w:szCs w:val="22"/>
                              </w:rPr>
                              <w:t xml:space="preserve">access </w:t>
                            </w:r>
                            <w:proofErr w:type="spellStart"/>
                            <w:r>
                              <w:rPr>
                                <w:rFonts w:ascii="Open Sans" w:hAnsi="Open Sans" w:cs="Open Sans"/>
                                <w:sz w:val="22"/>
                                <w:szCs w:val="22"/>
                              </w:rPr>
                              <w:t>tp</w:t>
                            </w:r>
                            <w:proofErr w:type="spellEnd"/>
                            <w:r>
                              <w:rPr>
                                <w:rFonts w:ascii="Open Sans" w:hAnsi="Open Sans" w:cs="Open Sans"/>
                                <w:sz w:val="22"/>
                                <w:szCs w:val="22"/>
                              </w:rPr>
                              <w:t xml:space="preserve"> health</w:t>
                            </w:r>
                          </w:p>
                          <w:p w14:paraId="4A576D45" w14:textId="77777777" w:rsidR="000A1A2F" w:rsidRDefault="000A1A2F" w:rsidP="000A1A2F">
                            <w:pPr>
                              <w:pStyle w:val="ListParagraph"/>
                              <w:numPr>
                                <w:ilvl w:val="0"/>
                                <w:numId w:val="30"/>
                              </w:numPr>
                              <w:spacing w:before="0" w:after="0"/>
                              <w:rPr>
                                <w:rFonts w:ascii="Open Sans" w:hAnsi="Open Sans" w:cs="Open Sans"/>
                                <w:sz w:val="22"/>
                                <w:szCs w:val="22"/>
                              </w:rPr>
                            </w:pPr>
                            <w:r>
                              <w:rPr>
                                <w:rFonts w:ascii="Open Sans" w:hAnsi="Open Sans" w:cs="Open Sans"/>
                                <w:sz w:val="22"/>
                                <w:szCs w:val="22"/>
                              </w:rPr>
                              <w:t>facilities (mental &amp; physical)</w:t>
                            </w:r>
                          </w:p>
                          <w:p w14:paraId="729A54E1" w14:textId="77777777" w:rsidR="000A1A2F" w:rsidRDefault="000A1A2F" w:rsidP="000A1A2F">
                            <w:pPr>
                              <w:pStyle w:val="ListParagraph"/>
                              <w:numPr>
                                <w:ilvl w:val="0"/>
                                <w:numId w:val="30"/>
                              </w:numPr>
                              <w:spacing w:before="0" w:after="0"/>
                              <w:rPr>
                                <w:rFonts w:ascii="Open Sans" w:hAnsi="Open Sans" w:cs="Open Sans"/>
                                <w:sz w:val="22"/>
                                <w:szCs w:val="22"/>
                              </w:rPr>
                            </w:pPr>
                            <w:r>
                              <w:rPr>
                                <w:rFonts w:ascii="Open Sans" w:hAnsi="Open Sans" w:cs="Open Sans"/>
                                <w:sz w:val="22"/>
                                <w:szCs w:val="22"/>
                              </w:rPr>
                              <w:t>equality</w:t>
                            </w:r>
                          </w:p>
                          <w:p w14:paraId="2A49D11B" w14:textId="46FCF07B" w:rsidR="00E65E18" w:rsidRPr="00E65E18" w:rsidRDefault="000A1A2F" w:rsidP="000A1A2F">
                            <w:pPr>
                              <w:pStyle w:val="ListParagraph"/>
                              <w:numPr>
                                <w:ilvl w:val="0"/>
                                <w:numId w:val="30"/>
                              </w:numPr>
                              <w:spacing w:before="0" w:after="0"/>
                              <w:rPr>
                                <w:rFonts w:ascii="Open Sans" w:hAnsi="Open Sans" w:cs="Open Sans"/>
                                <w:sz w:val="22"/>
                                <w:szCs w:val="22"/>
                              </w:rPr>
                            </w:pPr>
                            <w:r>
                              <w:rPr>
                                <w:rFonts w:ascii="Open Sans" w:hAnsi="Open Sans" w:cs="Open Sans"/>
                                <w:sz w:val="22"/>
                                <w:szCs w:val="22"/>
                              </w:rPr>
                              <w:t xml:space="preserve">Medicare &amp; </w:t>
                            </w:r>
                            <w:proofErr w:type="spellStart"/>
                            <w:r>
                              <w:rPr>
                                <w:rFonts w:ascii="Open Sans" w:hAnsi="Open Sans" w:cs="Open Sans"/>
                                <w:sz w:val="22"/>
                                <w:szCs w:val="22"/>
                              </w:rPr>
                              <w:t>centrelink</w:t>
                            </w:r>
                            <w:proofErr w:type="spellEnd"/>
                            <w:r w:rsidR="00E65E18" w:rsidRPr="00E65E18">
                              <w:rPr>
                                <w:rFonts w:ascii="Open Sans" w:hAnsi="Open Sans" w:cs="Open Sans"/>
                                <w:sz w:val="22"/>
                                <w:szCs w:val="22"/>
                              </w:rPr>
                              <w:br/>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13C8B15C" id="_x0000_s1045" alt="Thought bubble in shape of cloud with text: &quot;What’s good about living in Aus&#10; employment opportunities&#10; access to education&#10; access tp health&#10; facilities (mental &amp; physical)&#10; equality&#10; Medicare &amp; centrelink&quot;. " style="position:absolute;margin-left:189.8pt;margin-top:79.4pt;width:306.3pt;height:171pt;z-index:251694083;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coordsize="43200,432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X0GU1QIAAGcFAAAOAAAAZHJzL2Uyb0RvYy54bWysVM1u1DAQPoPEO4yMVMGBZndpaZs2Wy0t&#10;RUgtILWIs+M4G6uOx9jOZpcTPAYvwgPxArwCY+9PVwVxQORg2Z6ZLzPffJ6T03mrYSadV2gKNtwd&#10;MJBGYKXMtGAfbi6eHTLwgZuKazSyYAvp2en40cOT3uZyhA3qSjogEOPz3hasCcHmWeZFI1vud9FK&#10;Q8YaXcsDHd00qxzvCb3V2WgweJH16CrrUEjv6fZ8aWTjhF/XUoR3de1lAF0wyi2k1aW1jGs2PuH5&#10;1HHbKLFKg/9DFi1Xhn66gTrngUPn1G9QrRIOPdZhV2CbYV0rIVMNVM1wcK+a64ZbmWohcrzd0OT/&#10;H6x4O3vvQFUFG+0zMLylHt3IeYCXOIcRg0p6QXTdNNhNmwBlV5ZagjLgY26ANQiNXQW9Cg0ECsxh&#10;51OH4fhjw8OPL988TBEr4CV21AM1ox7F6Enndx7PJ8c/v35/IFurcdFKEwCtRRc6o4KSdw5cxO5C&#10;QJBVJ3ggqW2C1zYLjeQ6NBtDzYXSCQeeRGyuYYe39hhss/BKcP104yo/dZxcF5uLK1mRh5OrCEHh&#10;Tmplbpel7UKUTW99TuxdW+IvzIkukn+SgLeXKG49GDxruJnKiXPYU3YVtW0YI7Ot0CWOjyBlf4UV&#10;0c+7gAloXrs2aopUAoRO8l1sJBtbJOjy+eHRgITDQJBtNDwYHgySqDOer8Ot8+G1xBbipmCpXwmf&#10;zy59iPnwfO0Tf+dRq+pCaZ0OblqeaQczTg/oIn2phHtu2kBfsKN9EtHfIQbp+xNEqwJNAq3agh1u&#10;nHgeiXtlqvROA1d6uaeUtVkxGclb0hjm5TxpeXi47lCJ1YK4dbh8+TSpaNOg+8ygp1dfME/Nd5KB&#10;fmOoP0fDvb04JtJhb/9gRAe3bSm3LdwIgipYYLDcnoU0WiIFBifUx1olgmPDl5mscqbXnHhfTZ44&#10;LrbPyetuPo5/AQAA//8DAFBLAwQUAAYACAAAACEAdBXVfN4AAAALAQAADwAAAGRycy9kb3ducmV2&#10;LnhtbEyPy26DMBBF95XyD9ZE6q6xQ5QUKCaqKvWxbNJ+gIEJoNhjhJ1A/r7TVbsc3aM75xb72Vlx&#10;xTH0njSsVwoEUu2bnloN31+vDymIEA01xnpCDTcMsC8Xd4XJGz/RAa/H2AouoZAbDV2MQy5lqDt0&#10;Jqz8gMTZyY/ORD7HVjajmbjcWZkotZPO9MQfOjPgS4f1+XhxGoZqert5t/7YqNba/vNdJSd11vp+&#10;OT8/gYg4xz8YfvVZHUp2qvyFmiCshs1jtmOUg23KG5jIsiQBUWnYKpWCLAv5f0P5AwAA//8DAFBL&#10;AQItABQABgAIAAAAIQC2gziS/gAAAOEBAAATAAAAAAAAAAAAAAAAAAAAAABbQ29udGVudF9UeXBl&#10;c10ueG1sUEsBAi0AFAAGAAgAAAAhADj9If/WAAAAlAEAAAsAAAAAAAAAAAAAAAAALwEAAF9yZWxz&#10;Ly5yZWxzUEsBAi0AFAAGAAgAAAAhAApfQZTVAgAAZwUAAA4AAAAAAAAAAAAAAAAALgIAAGRycy9l&#10;Mm9Eb2MueG1sUEsBAi0AFAAGAAgAAAAhAHQV1XzeAAAACwEAAA8AAAAAAAAAAAAAAAAALwUAAGRy&#10;cy9kb3ducmV2LnhtbFBLBQYAAAAABAAEAPMAAAA6BgAAAAA=&#10;" adj="-11796480,,5400" path="m3900,14370c3629,11657,4261,8921,5623,6907,7775,3726,11264,3017,14005,5202,15678,909,19914,22,22456,3432,23097,1683,24328,474,25749,200v1564,-302,3126,570,4084,2281c31215,267,33501,-460,35463,690v1495,876,2567,2710,2855,4886c40046,6218,41422,7998,41982,10318v407,1684,349,3513,-164,5142c43079,17694,43520,20590,43016,23322v-670,3632,-2888,6352,-5612,6882c37391,32471,36658,34621,35395,36101v-1919,2249,-4691,2538,-6840,714c27860,39948,25999,42343,23667,43106v-2748,899,-5616,-633,-7187,-3840c12772,42310,7956,40599,5804,35472,3690,35809,1705,34024,1110,31250,679,29243,1060,27077,2113,25551,619,24354,-213,22057,-5,19704,239,16949,1845,14791,3863,14507v12,-46,25,-91,37,-137xem4693,26177nfc3809,26271,2925,25993,2160,25380t4768,9519nfc6573,35092,6200,35220,5820,35280t10658,3810nfc16211,38544,15987,37961,15810,37350m28827,34751nfc28788,35398,28698,36038,28560,36660m34129,22954nfc36133,24282,37398,27058,37380,30090m41798,15354nfc41473,16386,40978,17302,40350,18030m38324,5426nfc38379,5843,38405,6266,38400,6690m29078,3952nfc29267,3369,29516,2826,29820,2340m22141,4720nfc22218,4238,22339,3771,22500,3330m14000,5192nfc14472,5568,14908,6021,15300,6540m4127,15789nfc4024,15325,3948,14851,3900,14370e">
                <v:stroke joinstyle="miter"/>
                <v:formulas/>
                <v:path o:connecttype="custom" o:connectlocs="422588,1315940;194501,1275874;623842,1754402;524071,1773555;1483787,1965087;1423636,1877616;2595771,1746962;2571729,1842929;3073198,1153917;3365939,1512649;3763765,771858;3633377,906383;3450943,272770;3457787,336312;2618373,198670;2685187,117634;1993720,237278;2026047,167402;1260651,261006;1377712,328771;371622,793726;351181,722392" o:connectangles="0,0,0,0,0,0,0,0,0,0,0,0,0,0,0,0,0,0,0,0,0,0" textboxrect="0,0,43200,43200"/>
                <v:textbox>
                  <w:txbxContent>
                    <w:p w14:paraId="191DF687" w14:textId="77777777" w:rsidR="00E65E18" w:rsidRDefault="00E65E18" w:rsidP="00E65E18">
                      <w:pPr>
                        <w:spacing w:before="0" w:after="0"/>
                        <w:jc w:val="center"/>
                        <w:rPr>
                          <w:rFonts w:ascii="Open Sans" w:hAnsi="Open Sans" w:cs="Open Sans"/>
                          <w:sz w:val="22"/>
                          <w:szCs w:val="22"/>
                          <w:u w:val="single"/>
                        </w:rPr>
                      </w:pPr>
                      <w:r w:rsidRPr="00E65E18">
                        <w:rPr>
                          <w:rFonts w:ascii="Open Sans" w:hAnsi="Open Sans" w:cs="Open Sans"/>
                          <w:sz w:val="22"/>
                          <w:szCs w:val="22"/>
                          <w:u w:val="single"/>
                        </w:rPr>
                        <w:t xml:space="preserve">What’s good about living in </w:t>
                      </w:r>
                      <w:proofErr w:type="spellStart"/>
                      <w:r w:rsidRPr="00E65E18">
                        <w:rPr>
                          <w:rFonts w:ascii="Open Sans" w:hAnsi="Open Sans" w:cs="Open Sans"/>
                          <w:sz w:val="22"/>
                          <w:szCs w:val="22"/>
                          <w:u w:val="single"/>
                        </w:rPr>
                        <w:t>Aus</w:t>
                      </w:r>
                      <w:proofErr w:type="spellEnd"/>
                    </w:p>
                    <w:p w14:paraId="46347F6A" w14:textId="12124D08" w:rsidR="00E65E18" w:rsidRDefault="000A1A2F" w:rsidP="000A1A2F">
                      <w:pPr>
                        <w:pStyle w:val="ListParagraph"/>
                        <w:numPr>
                          <w:ilvl w:val="0"/>
                          <w:numId w:val="30"/>
                        </w:numPr>
                        <w:spacing w:before="0" w:after="0"/>
                        <w:rPr>
                          <w:rFonts w:ascii="Open Sans" w:hAnsi="Open Sans" w:cs="Open Sans"/>
                          <w:sz w:val="22"/>
                          <w:szCs w:val="22"/>
                        </w:rPr>
                      </w:pPr>
                      <w:r>
                        <w:rPr>
                          <w:rFonts w:ascii="Open Sans" w:hAnsi="Open Sans" w:cs="Open Sans"/>
                          <w:sz w:val="22"/>
                          <w:szCs w:val="22"/>
                        </w:rPr>
                        <w:t>e</w:t>
                      </w:r>
                      <w:r w:rsidR="00E65E18" w:rsidRPr="00E65E18">
                        <w:rPr>
                          <w:rFonts w:ascii="Open Sans" w:hAnsi="Open Sans" w:cs="Open Sans"/>
                          <w:sz w:val="22"/>
                          <w:szCs w:val="22"/>
                        </w:rPr>
                        <w:t>mployment opportunities</w:t>
                      </w:r>
                    </w:p>
                    <w:p w14:paraId="4DF44C9A" w14:textId="244FF21D" w:rsidR="000A1A2F" w:rsidRDefault="000A1A2F" w:rsidP="000A1A2F">
                      <w:pPr>
                        <w:pStyle w:val="ListParagraph"/>
                        <w:numPr>
                          <w:ilvl w:val="0"/>
                          <w:numId w:val="30"/>
                        </w:numPr>
                        <w:spacing w:before="0" w:after="0"/>
                        <w:rPr>
                          <w:rFonts w:ascii="Open Sans" w:hAnsi="Open Sans" w:cs="Open Sans"/>
                          <w:sz w:val="22"/>
                          <w:szCs w:val="22"/>
                        </w:rPr>
                      </w:pPr>
                      <w:r>
                        <w:rPr>
                          <w:rFonts w:ascii="Open Sans" w:hAnsi="Open Sans" w:cs="Open Sans"/>
                          <w:sz w:val="22"/>
                          <w:szCs w:val="22"/>
                        </w:rPr>
                        <w:t>access to education</w:t>
                      </w:r>
                    </w:p>
                    <w:p w14:paraId="7D0D30F6" w14:textId="77777777" w:rsidR="000A1A2F" w:rsidRDefault="000A1A2F" w:rsidP="000A1A2F">
                      <w:pPr>
                        <w:pStyle w:val="ListParagraph"/>
                        <w:numPr>
                          <w:ilvl w:val="0"/>
                          <w:numId w:val="30"/>
                        </w:numPr>
                        <w:spacing w:before="0" w:after="0"/>
                        <w:rPr>
                          <w:rFonts w:ascii="Open Sans" w:hAnsi="Open Sans" w:cs="Open Sans"/>
                          <w:sz w:val="22"/>
                          <w:szCs w:val="22"/>
                        </w:rPr>
                      </w:pPr>
                      <w:r>
                        <w:rPr>
                          <w:rFonts w:ascii="Open Sans" w:hAnsi="Open Sans" w:cs="Open Sans"/>
                          <w:sz w:val="22"/>
                          <w:szCs w:val="22"/>
                        </w:rPr>
                        <w:t xml:space="preserve">access </w:t>
                      </w:r>
                      <w:proofErr w:type="spellStart"/>
                      <w:r>
                        <w:rPr>
                          <w:rFonts w:ascii="Open Sans" w:hAnsi="Open Sans" w:cs="Open Sans"/>
                          <w:sz w:val="22"/>
                          <w:szCs w:val="22"/>
                        </w:rPr>
                        <w:t>tp</w:t>
                      </w:r>
                      <w:proofErr w:type="spellEnd"/>
                      <w:r>
                        <w:rPr>
                          <w:rFonts w:ascii="Open Sans" w:hAnsi="Open Sans" w:cs="Open Sans"/>
                          <w:sz w:val="22"/>
                          <w:szCs w:val="22"/>
                        </w:rPr>
                        <w:t xml:space="preserve"> health</w:t>
                      </w:r>
                    </w:p>
                    <w:p w14:paraId="4A576D45" w14:textId="77777777" w:rsidR="000A1A2F" w:rsidRDefault="000A1A2F" w:rsidP="000A1A2F">
                      <w:pPr>
                        <w:pStyle w:val="ListParagraph"/>
                        <w:numPr>
                          <w:ilvl w:val="0"/>
                          <w:numId w:val="30"/>
                        </w:numPr>
                        <w:spacing w:before="0" w:after="0"/>
                        <w:rPr>
                          <w:rFonts w:ascii="Open Sans" w:hAnsi="Open Sans" w:cs="Open Sans"/>
                          <w:sz w:val="22"/>
                          <w:szCs w:val="22"/>
                        </w:rPr>
                      </w:pPr>
                      <w:r>
                        <w:rPr>
                          <w:rFonts w:ascii="Open Sans" w:hAnsi="Open Sans" w:cs="Open Sans"/>
                          <w:sz w:val="22"/>
                          <w:szCs w:val="22"/>
                        </w:rPr>
                        <w:t>facilities (mental &amp; physical)</w:t>
                      </w:r>
                    </w:p>
                    <w:p w14:paraId="729A54E1" w14:textId="77777777" w:rsidR="000A1A2F" w:rsidRDefault="000A1A2F" w:rsidP="000A1A2F">
                      <w:pPr>
                        <w:pStyle w:val="ListParagraph"/>
                        <w:numPr>
                          <w:ilvl w:val="0"/>
                          <w:numId w:val="30"/>
                        </w:numPr>
                        <w:spacing w:before="0" w:after="0"/>
                        <w:rPr>
                          <w:rFonts w:ascii="Open Sans" w:hAnsi="Open Sans" w:cs="Open Sans"/>
                          <w:sz w:val="22"/>
                          <w:szCs w:val="22"/>
                        </w:rPr>
                      </w:pPr>
                      <w:r>
                        <w:rPr>
                          <w:rFonts w:ascii="Open Sans" w:hAnsi="Open Sans" w:cs="Open Sans"/>
                          <w:sz w:val="22"/>
                          <w:szCs w:val="22"/>
                        </w:rPr>
                        <w:t>equality</w:t>
                      </w:r>
                    </w:p>
                    <w:p w14:paraId="2A49D11B" w14:textId="46FCF07B" w:rsidR="00E65E18" w:rsidRPr="00E65E18" w:rsidRDefault="000A1A2F" w:rsidP="000A1A2F">
                      <w:pPr>
                        <w:pStyle w:val="ListParagraph"/>
                        <w:numPr>
                          <w:ilvl w:val="0"/>
                          <w:numId w:val="30"/>
                        </w:numPr>
                        <w:spacing w:before="0" w:after="0"/>
                        <w:rPr>
                          <w:rFonts w:ascii="Open Sans" w:hAnsi="Open Sans" w:cs="Open Sans"/>
                          <w:sz w:val="22"/>
                          <w:szCs w:val="22"/>
                        </w:rPr>
                      </w:pPr>
                      <w:r>
                        <w:rPr>
                          <w:rFonts w:ascii="Open Sans" w:hAnsi="Open Sans" w:cs="Open Sans"/>
                          <w:sz w:val="22"/>
                          <w:szCs w:val="22"/>
                        </w:rPr>
                        <w:t xml:space="preserve">Medicare &amp; </w:t>
                      </w:r>
                      <w:proofErr w:type="spellStart"/>
                      <w:r>
                        <w:rPr>
                          <w:rFonts w:ascii="Open Sans" w:hAnsi="Open Sans" w:cs="Open Sans"/>
                          <w:sz w:val="22"/>
                          <w:szCs w:val="22"/>
                        </w:rPr>
                        <w:t>centrelink</w:t>
                      </w:r>
                      <w:proofErr w:type="spellEnd"/>
                      <w:r w:rsidR="00E65E18" w:rsidRPr="00E65E18">
                        <w:rPr>
                          <w:rFonts w:ascii="Open Sans" w:hAnsi="Open Sans" w:cs="Open Sans"/>
                          <w:sz w:val="22"/>
                          <w:szCs w:val="22"/>
                        </w:rPr>
                        <w:br/>
                      </w:r>
                    </w:p>
                  </w:txbxContent>
                </v:textbox>
                <w10:wrap anchorx="margin"/>
              </v:shape>
            </w:pict>
          </mc:Fallback>
        </mc:AlternateContent>
      </w:r>
      <w:r w:rsidR="00546EBF">
        <w:br w:type="page"/>
      </w:r>
      <w:r w:rsidR="00F727CA" w:rsidRPr="007046FF">
        <w:rPr>
          <w:rFonts w:ascii="Open Sans" w:hAnsi="Open Sans" w:cs="Open Sans"/>
          <w:b/>
          <w:bCs/>
          <w:sz w:val="32"/>
          <w:szCs w:val="32"/>
        </w:rPr>
        <w:t xml:space="preserve">Things that </w:t>
      </w:r>
      <w:r w:rsidR="00601AC1" w:rsidRPr="007046FF">
        <w:rPr>
          <w:rFonts w:ascii="Open Sans" w:hAnsi="Open Sans" w:cs="Open Sans"/>
          <w:b/>
          <w:bCs/>
          <w:sz w:val="32"/>
          <w:szCs w:val="32"/>
        </w:rPr>
        <w:t xml:space="preserve">children and young people want </w:t>
      </w:r>
      <w:r w:rsidR="00C1796C">
        <w:rPr>
          <w:rFonts w:ascii="Open Sans" w:hAnsi="Open Sans" w:cs="Open Sans"/>
          <w:b/>
          <w:bCs/>
          <w:sz w:val="32"/>
          <w:szCs w:val="32"/>
        </w:rPr>
        <w:t>something to be done about…</w:t>
      </w:r>
      <w:r w:rsidR="003D2EF4">
        <w:br/>
      </w:r>
      <w:r w:rsidR="003D2EF4">
        <w:br/>
      </w:r>
      <w:r w:rsidR="008D6EDE">
        <w:rPr>
          <w:noProof/>
        </w:rPr>
        <mc:AlternateContent>
          <mc:Choice Requires="wps">
            <w:drawing>
              <wp:anchor distT="45720" distB="45720" distL="114300" distR="114300" simplePos="0" relativeHeight="251708419" behindDoc="0" locked="0" layoutInCell="1" allowOverlap="1" wp14:anchorId="58605B9B" wp14:editId="4F05B288">
                <wp:simplePos x="0" y="0"/>
                <wp:positionH relativeFrom="column">
                  <wp:posOffset>2738120</wp:posOffset>
                </wp:positionH>
                <wp:positionV relativeFrom="paragraph">
                  <wp:posOffset>805815</wp:posOffset>
                </wp:positionV>
                <wp:extent cx="3463290" cy="1135380"/>
                <wp:effectExtent l="19050" t="0" r="41910" b="45720"/>
                <wp:wrapNone/>
                <wp:docPr id="32" name="Text Box 2" descr="Thought bubble in shape of cloud with text &quot;Not so great&#10; Mental health in teens&#10; Bullying is a major issue&quot;. "/>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463290" cy="1135380"/>
                        </a:xfrm>
                        <a:prstGeom prst="cloud">
                          <a:avLst/>
                        </a:prstGeom>
                        <a:solidFill>
                          <a:srgbClr val="FFFFFF"/>
                        </a:solidFill>
                        <a:ln w="9525">
                          <a:solidFill>
                            <a:srgbClr val="000000"/>
                          </a:solidFill>
                          <a:miter lim="800000"/>
                          <a:headEnd/>
                          <a:tailEnd/>
                        </a:ln>
                      </wps:spPr>
                      <wps:txbx>
                        <w:txbxContent>
                          <w:p w14:paraId="7E0C4F11" w14:textId="0B5ED6CD" w:rsidR="009E4B95" w:rsidRDefault="009E4B95" w:rsidP="00F12B58">
                            <w:pPr>
                              <w:spacing w:before="0" w:after="0"/>
                              <w:jc w:val="center"/>
                              <w:rPr>
                                <w:rFonts w:ascii="Open Sans" w:hAnsi="Open Sans" w:cs="Open Sans"/>
                                <w:sz w:val="22"/>
                                <w:szCs w:val="22"/>
                                <w:u w:val="single"/>
                              </w:rPr>
                            </w:pPr>
                            <w:r>
                              <w:rPr>
                                <w:rFonts w:ascii="Open Sans" w:hAnsi="Open Sans" w:cs="Open Sans"/>
                                <w:sz w:val="22"/>
                                <w:szCs w:val="22"/>
                                <w:u w:val="single"/>
                              </w:rPr>
                              <w:t>Not so great</w:t>
                            </w:r>
                          </w:p>
                          <w:p w14:paraId="50632454" w14:textId="4A00CA4A" w:rsidR="009E4B95" w:rsidRPr="00F12B58" w:rsidRDefault="00F12B58" w:rsidP="00F12B58">
                            <w:pPr>
                              <w:pStyle w:val="ListParagraph"/>
                              <w:numPr>
                                <w:ilvl w:val="0"/>
                                <w:numId w:val="31"/>
                              </w:numPr>
                              <w:spacing w:before="0" w:after="0"/>
                              <w:jc w:val="center"/>
                              <w:rPr>
                                <w:rFonts w:ascii="Open Sans" w:hAnsi="Open Sans" w:cs="Open Sans"/>
                                <w:sz w:val="22"/>
                                <w:szCs w:val="22"/>
                              </w:rPr>
                            </w:pPr>
                            <w:r w:rsidRPr="00F12B58">
                              <w:rPr>
                                <w:rFonts w:ascii="Open Sans" w:hAnsi="Open Sans" w:cs="Open Sans"/>
                                <w:sz w:val="22"/>
                                <w:szCs w:val="22"/>
                              </w:rPr>
                              <w:t>Mental health in teens</w:t>
                            </w:r>
                          </w:p>
                          <w:p w14:paraId="1B5D4B15" w14:textId="482ED010" w:rsidR="00F12B58" w:rsidRPr="00F12B58" w:rsidRDefault="00F12B58" w:rsidP="00F12B58">
                            <w:pPr>
                              <w:pStyle w:val="ListParagraph"/>
                              <w:numPr>
                                <w:ilvl w:val="0"/>
                                <w:numId w:val="31"/>
                              </w:numPr>
                              <w:spacing w:before="0" w:after="0"/>
                              <w:jc w:val="center"/>
                              <w:rPr>
                                <w:rFonts w:ascii="Open Sans" w:hAnsi="Open Sans" w:cs="Open Sans"/>
                                <w:sz w:val="22"/>
                                <w:szCs w:val="22"/>
                              </w:rPr>
                            </w:pPr>
                            <w:r w:rsidRPr="00F12B58">
                              <w:rPr>
                                <w:rFonts w:ascii="Open Sans" w:hAnsi="Open Sans" w:cs="Open Sans"/>
                                <w:sz w:val="22"/>
                                <w:szCs w:val="22"/>
                              </w:rPr>
                              <w:t>Bullying is a major issue</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58605B9B" id="_x0000_s1046" alt="Thought bubble in shape of cloud with text &quot;Not so great&#10; Mental health in teens&#10; Bullying is a major issue&quot;. " style="position:absolute;margin-left:215.6pt;margin-top:63.45pt;width:272.7pt;height:89.4pt;z-index:251708419;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coordsize="43200,432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ANL/iwIAAN4EAAAOAAAAZHJzL2Uyb0RvYy54bWysVNtu1DAQfQaJfxgZiTc2ey1t2mzVC0VI&#10;bUFq+QDHcTYGx5PazibLGz/Fb/ELjJ3tsirwgsiD5fGMj8+cmcnJaV9rWEvrFJqMTUZjBtIILJRZ&#10;ZezT/dXrQwbOc1NwjUZmbCMdO12+eH7SNamcYoW6kBYIxLi0azJWed+kSeJEJWvuRthIQ84Sbc09&#10;mXaVFJZ3hF7rZDoeHyQd2qKxKKRzdHo5ONky4pelFP5DWTrpQWeMuPm42rjmYU2WJzxdWd5USmxp&#10;8H9gUXNl6NEd1CX3HFqrfoOqlbDosPQjgXWCZamEjDlQNpPxk2zuKt7ImAuJ45qdTO7/wYrb9UcL&#10;qsjYbMrA8JpqdC97D+fYA50U0gmS677CdlV5yNs81xKUARe4AZYgNLYFdMpX4MPFVw8t+uNb9OAQ&#10;VlZy/+plf3b849v3ZzfSeK6hklxTNIF4KY3buc9brTdURFAOONT8MxIz51o5QI4gVKtrXEqk7xqi&#10;7XtiSV0XlXfNNYovDgxeVNys5Jm12NFTBak1CTeTvasDjgsgeXeDBWXNW48RqC9tHUpJxQFCp67Z&#10;7DolJCjocDY/mE2PyCXIN5nMFrPD2EsJTx+vN9b5dxJrCJuMRZkiPl9fOx/48PQxJjznUKviSmkd&#10;DbvKL7SFNae+vYpfTOFJmDbQZexoMV0MEvwVYhy/P0HUytMAalVn7HAXxNMg3FtTxPHwXOlhT5S1&#10;2SoZxBtk9H3exxYiGtsK5VhsSFuLw8DRD4I2FdqvDDoatoy5h5ZbyUC/N1Sfo8l8HqYzGvPFmykZ&#10;dt+T73u4EQSVMc9g2F74ONFBOINnVMdSRYFDwQcmW840RFH37cCHKd23Y9Sv39LyJwAAAP//AwBQ&#10;SwMEFAAGAAgAAAAhAMRf4y3fAAAACwEAAA8AAABkcnMvZG93bnJldi54bWxMj8tOwzAQRfdI/IM1&#10;SOyonQRSGuJUCInHshQ+wEmmSVR7HMVuk/49wwqWo3t075lyuzgrzjiFwZOGZKVAIDW+HajT8P31&#10;evcIIkRDrbGeUMMFA2yr66vSFK2f6RPP+9gJLqFQGA19jGMhZWh6dCas/IjE2cFPzkQ+p062k5m5&#10;3FmZKpVLZwbihd6M+NJjc9yfnIaxnt8u3iUfmeqsHXbvKj2oo9a3N8vzE4iIS/yD4Vef1aFip9qf&#10;qA3CarjPkpRRDtJ8A4KJzTrPQdQaMvWwBlmV8v8P1Q8AAAD//wMAUEsBAi0AFAAGAAgAAAAhALaD&#10;OJL+AAAA4QEAABMAAAAAAAAAAAAAAAAAAAAAAFtDb250ZW50X1R5cGVzXS54bWxQSwECLQAUAAYA&#10;CAAAACEAOP0h/9YAAACUAQAACwAAAAAAAAAAAAAAAAAvAQAAX3JlbHMvLnJlbHNQSwECLQAUAAYA&#10;CAAAACEAjADS/4sCAADeBAAADgAAAAAAAAAAAAAAAAAuAgAAZHJzL2Uyb0RvYy54bWxQSwECLQAU&#10;AAYACAAAACEAxF/jLd8AAAALAQAADwAAAAAAAAAAAAAAAADlBAAAZHJzL2Rvd25yZXYueG1sUEsF&#10;BgAAAAAEAAQA8wAAAPEFAAAAAA==&#10;" adj="-11796480,,5400" path="m3900,14370c3629,11657,4261,8921,5623,6907,7775,3726,11264,3017,14005,5202,15678,909,19914,22,22456,3432,23097,1683,24328,474,25749,200v1564,-302,3126,570,4084,2281c31215,267,33501,-460,35463,690v1495,876,2567,2710,2855,4886c40046,6218,41422,7998,41982,10318v407,1684,349,3513,-164,5142c43079,17694,43520,20590,43016,23322v-670,3632,-2888,6352,-5612,6882c37391,32471,36658,34621,35395,36101v-1919,2249,-4691,2538,-6840,714c27860,39948,25999,42343,23667,43106v-2748,899,-5616,-633,-7187,-3840c12772,42310,7956,40599,5804,35472,3690,35809,1705,34024,1110,31250,679,29243,1060,27077,2113,25551,619,24354,-213,22057,-5,19704,239,16949,1845,14791,3863,14507v12,-46,25,-91,37,-137xem4693,26177nfc3809,26271,2925,25993,2160,25380t4768,9519nfc6573,35092,6200,35220,5820,35280t10658,3810nfc16211,38544,15987,37961,15810,37350m28827,34751nfc28788,35398,28698,36038,28560,36660m34129,22954nfc36133,24282,37398,27058,37380,30090m41798,15354nfc41473,16386,40978,17302,40350,18030m38324,5426nfc38379,5843,38405,6266,38400,6690m29078,3952nfc29267,3369,29516,2826,29820,2340m22141,4720nfc22218,4238,22339,3771,22500,3330m14000,5192nfc14472,5568,14908,6021,15300,6540m4127,15789nfc4024,15325,3948,14851,3900,14370e">
                <v:stroke joinstyle="miter"/>
                <v:formulas/>
                <v:path o:connecttype="custom" o:connectlocs="376232,687982;173165,667036;555409,917214;466582,927227;1321021,1027361;1267468,981631;2311025,913324;2289620,963496;2736079,603276;2996708,790824;3350893,403533;3234809,473863;3072387,142606;3078480,175826;2331147,103866;2390632,61500;1775016,124051;1803797,87519;1122363,136456;1226582,171884;330856,414966;312658,377672" o:connectangles="0,0,0,0,0,0,0,0,0,0,0,0,0,0,0,0,0,0,0,0,0,0" textboxrect="0,0,43200,43200"/>
                <v:textbox>
                  <w:txbxContent>
                    <w:p w14:paraId="7E0C4F11" w14:textId="0B5ED6CD" w:rsidR="009E4B95" w:rsidRDefault="009E4B95" w:rsidP="00F12B58">
                      <w:pPr>
                        <w:spacing w:before="0" w:after="0"/>
                        <w:jc w:val="center"/>
                        <w:rPr>
                          <w:rFonts w:ascii="Open Sans" w:hAnsi="Open Sans" w:cs="Open Sans"/>
                          <w:sz w:val="22"/>
                          <w:szCs w:val="22"/>
                          <w:u w:val="single"/>
                        </w:rPr>
                      </w:pPr>
                      <w:r>
                        <w:rPr>
                          <w:rFonts w:ascii="Open Sans" w:hAnsi="Open Sans" w:cs="Open Sans"/>
                          <w:sz w:val="22"/>
                          <w:szCs w:val="22"/>
                          <w:u w:val="single"/>
                        </w:rPr>
                        <w:t>Not so great</w:t>
                      </w:r>
                    </w:p>
                    <w:p w14:paraId="50632454" w14:textId="4A00CA4A" w:rsidR="009E4B95" w:rsidRPr="00F12B58" w:rsidRDefault="00F12B58" w:rsidP="00F12B58">
                      <w:pPr>
                        <w:pStyle w:val="ListParagraph"/>
                        <w:numPr>
                          <w:ilvl w:val="0"/>
                          <w:numId w:val="31"/>
                        </w:numPr>
                        <w:spacing w:before="0" w:after="0"/>
                        <w:jc w:val="center"/>
                        <w:rPr>
                          <w:rFonts w:ascii="Open Sans" w:hAnsi="Open Sans" w:cs="Open Sans"/>
                          <w:sz w:val="22"/>
                          <w:szCs w:val="22"/>
                        </w:rPr>
                      </w:pPr>
                      <w:r w:rsidRPr="00F12B58">
                        <w:rPr>
                          <w:rFonts w:ascii="Open Sans" w:hAnsi="Open Sans" w:cs="Open Sans"/>
                          <w:sz w:val="22"/>
                          <w:szCs w:val="22"/>
                        </w:rPr>
                        <w:t>Mental health in teens</w:t>
                      </w:r>
                    </w:p>
                    <w:p w14:paraId="1B5D4B15" w14:textId="482ED010" w:rsidR="00F12B58" w:rsidRPr="00F12B58" w:rsidRDefault="00F12B58" w:rsidP="00F12B58">
                      <w:pPr>
                        <w:pStyle w:val="ListParagraph"/>
                        <w:numPr>
                          <w:ilvl w:val="0"/>
                          <w:numId w:val="31"/>
                        </w:numPr>
                        <w:spacing w:before="0" w:after="0"/>
                        <w:jc w:val="center"/>
                        <w:rPr>
                          <w:rFonts w:ascii="Open Sans" w:hAnsi="Open Sans" w:cs="Open Sans"/>
                          <w:sz w:val="22"/>
                          <w:szCs w:val="22"/>
                        </w:rPr>
                      </w:pPr>
                      <w:r w:rsidRPr="00F12B58">
                        <w:rPr>
                          <w:rFonts w:ascii="Open Sans" w:hAnsi="Open Sans" w:cs="Open Sans"/>
                          <w:sz w:val="22"/>
                          <w:szCs w:val="22"/>
                        </w:rPr>
                        <w:t>Bullying is a major issue</w:t>
                      </w:r>
                    </w:p>
                  </w:txbxContent>
                </v:textbox>
              </v:shape>
            </w:pict>
          </mc:Fallback>
        </mc:AlternateContent>
      </w:r>
      <w:r w:rsidR="003D2EF4">
        <w:br/>
      </w:r>
      <w:r w:rsidR="00F12B58">
        <w:rPr>
          <w:noProof/>
        </w:rPr>
        <mc:AlternateContent>
          <mc:Choice Requires="wps">
            <w:drawing>
              <wp:anchor distT="45720" distB="45720" distL="114300" distR="114300" simplePos="0" relativeHeight="251698179" behindDoc="0" locked="0" layoutInCell="1" allowOverlap="1" wp14:anchorId="01079E17" wp14:editId="6B5E752B">
                <wp:simplePos x="0" y="0"/>
                <wp:positionH relativeFrom="margin">
                  <wp:align>left</wp:align>
                </wp:positionH>
                <wp:positionV relativeFrom="paragraph">
                  <wp:posOffset>988695</wp:posOffset>
                </wp:positionV>
                <wp:extent cx="2297430" cy="1348740"/>
                <wp:effectExtent l="19050" t="0" r="45720" b="41910"/>
                <wp:wrapNone/>
                <wp:docPr id="27" name="Text Box 2" descr="Thought bubble in shape of cloud with text &quot;Improving education in remote areas&quot;. "/>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297430" cy="1348740"/>
                        </a:xfrm>
                        <a:prstGeom prst="cloud">
                          <a:avLst/>
                        </a:prstGeom>
                        <a:solidFill>
                          <a:srgbClr val="FFFFFF"/>
                        </a:solidFill>
                        <a:ln w="9525">
                          <a:solidFill>
                            <a:srgbClr val="000000"/>
                          </a:solidFill>
                          <a:miter lim="800000"/>
                          <a:headEnd/>
                          <a:tailEnd/>
                        </a:ln>
                      </wps:spPr>
                      <wps:txbx>
                        <w:txbxContent>
                          <w:p w14:paraId="1E78FB09" w14:textId="2892AA0B" w:rsidR="000975BA" w:rsidRPr="00C94DB3" w:rsidRDefault="000975BA" w:rsidP="000975BA">
                            <w:pPr>
                              <w:jc w:val="center"/>
                              <w:rPr>
                                <w:rFonts w:ascii="Open Sans" w:hAnsi="Open Sans" w:cs="Open Sans"/>
                                <w:sz w:val="22"/>
                                <w:szCs w:val="22"/>
                              </w:rPr>
                            </w:pPr>
                            <w:r>
                              <w:rPr>
                                <w:rFonts w:ascii="Open Sans" w:hAnsi="Open Sans" w:cs="Open Sans"/>
                                <w:sz w:val="22"/>
                                <w:szCs w:val="22"/>
                              </w:rPr>
                              <w:t>Improving education in remote areas</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1079E17" id="_x0000_s1047" alt="Thought bubble in shape of cloud with text &quot;Improving education in remote areas&quot;. " style="position:absolute;margin-left:0;margin-top:77.85pt;width:180.9pt;height:106.2pt;z-index:251698179;visibility:visible;mso-wrap-style:square;mso-width-percent:0;mso-height-percent:0;mso-wrap-distance-left:9pt;mso-wrap-distance-top:3.6pt;mso-wrap-distance-right:9pt;mso-wrap-distance-bottom:3.6pt;mso-position-horizontal:left;mso-position-horizontal-relative:margin;mso-position-vertical:absolute;mso-position-vertical-relative:text;mso-width-percent:0;mso-height-percent:0;mso-width-relative:margin;mso-height-relative:margin;v-text-anchor:top" coordsize="43200,432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t2wVaQIAALQEAAAOAAAAZHJzL2Uyb0RvYy54bWysVE1v2zAMvQ/YfyB02G1x4qZL69UpunYd&#10;CnQfQLsfIMtyLEwSXUmO3f36UXKaBt12GeaDIIri0+Mj6bPz0WjYSucV2pItZnMG0gqsld2U7Pv9&#10;9dsTBj5wW3ONVpbsUXp2vn796mzoCplji7qWDgjE+mLoStaG0BVZ5kUrDfcz7KQlZ4PO8ECm22S1&#10;4wOhG53l8/m7bEBXdw6F9J5OryYnWyf8ppEifG0aLwPokhG3kFaX1iqu2fqMFxvHu1aJHQ3+DywM&#10;V5Ye3UNd8cChd+o3KKOEQ49NmAk0GTaNEjLlQNks5i+yuWt5J1MuJI7v9jL5/wcrvmy/OVB1yfIV&#10;A8sN1ehejgE+4Ag5g1p6QXLdt9hv2gBVX1VagrLgIzfABoTGvoZBhRZCDHzz0GN4f2OoKFuqCMi6&#10;FzxQe8QoJw0GCdxJ7qeLM4g1GDpfEJW7jsiEkd6mXkp6+u4WxQ8PFi9bbjfywjkcWslr0mARI7OD&#10;0AnHR5Bq+Iw15cL7gAlobJyJBSLJgdCpFx739Y+0BR3m+elqeUQuQb7F0fJktUwdkvHiKbxzPnyS&#10;aCBuSpaST/h8e+tD5MOLpzvxOY9a1ddK62S4TXWpHWw5deN1+lIKL65pC0PJTo/z40mCv0LM0/cn&#10;CKMCjZVWpmQn+0u8iMJ9tHVq+sCVnvZEWdudklG8ScYwVuPUGEmDKHOF9SNp63AaIxp72rTofjIY&#10;aIRK5h96Ki0DfWOpPqeLJekHIRnL41VOhjv0VIcebgVBlSwwmLaXIc1pFM7iBdWxUUngZyY7zjQa&#10;SffdGMfZO7TTreefzfoXAAAA//8DAFBLAwQUAAYACAAAACEAL/PvCdsAAAAIAQAADwAAAGRycy9k&#10;b3ducmV2LnhtbEyPwW7CMBBE75X6D9ZW4lbsgKAojYOqSi0cW9oPcOIlibDXUWxI+HuWU3vb3RnN&#10;vim2k3figkPsAmnI5goEUh1sR42G35+P5w2ImAxZ4wKhhitG2JaPD4XJbRjpGy+H1AgOoZgbDW1K&#10;fS5lrFv0Js5Dj8TaMQzeJF6HRtrBjBzunVwotZbedMQfWtPje4v16XD2Gvpq/LwGn+2XqnGu+9qp&#10;xVGdtJ49TW+vIBJO6c8Md3xGh5KZqnAmG4XTwEUSX1erFxAsL9cZN6nuwyYDWRbyf4HyBgAA//8D&#10;AFBLAQItABQABgAIAAAAIQC2gziS/gAAAOEBAAATAAAAAAAAAAAAAAAAAAAAAABbQ29udGVudF9U&#10;eXBlc10ueG1sUEsBAi0AFAAGAAgAAAAhADj9If/WAAAAlAEAAAsAAAAAAAAAAAAAAAAALwEAAF9y&#10;ZWxzLy5yZWxzUEsBAi0AFAAGAAgAAAAhAEa3bBVpAgAAtAQAAA4AAAAAAAAAAAAAAAAALgIAAGRy&#10;cy9lMm9Eb2MueG1sUEsBAi0AFAAGAAgAAAAhAC/z7wnbAAAACAEAAA8AAAAAAAAAAAAAAAAAwwQA&#10;AGRycy9kb3ducmV2LnhtbFBLBQYAAAAABAAEAPMAAADLBQAAAAA=&#10;" adj="-11796480,,5400" path="m3900,14370c3629,11657,4261,8921,5623,6907,7775,3726,11264,3017,14005,5202,15678,909,19914,22,22456,3432,23097,1683,24328,474,25749,200v1564,-302,3126,570,4084,2281c31215,267,33501,-460,35463,690v1495,876,2567,2710,2855,4886c40046,6218,41422,7998,41982,10318v407,1684,349,3513,-164,5142c43079,17694,43520,20590,43016,23322v-670,3632,-2888,6352,-5612,6882c37391,32471,36658,34621,35395,36101v-1919,2249,-4691,2538,-6840,714c27860,39948,25999,42343,23667,43106v-2748,899,-5616,-633,-7187,-3840c12772,42310,7956,40599,5804,35472,3690,35809,1705,34024,1110,31250,679,29243,1060,27077,2113,25551,619,24354,-213,22057,-5,19704,239,16949,1845,14791,3863,14507v12,-46,25,-91,37,-137xem4693,26177nfc3809,26271,2925,25993,2160,25380t4768,9519nfc6573,35092,6200,35220,5820,35280t10658,3810nfc16211,38544,15987,37961,15810,37350m28827,34751nfc28788,35398,28698,36038,28560,36660m34129,22954nfc36133,24282,37398,27058,37380,30090m41798,15354nfc41473,16386,40978,17302,40350,18030m38324,5426nfc38379,5843,38405,6266,38400,6690m29078,3952nfc29267,3369,29516,2826,29820,2340m22141,4720nfc22218,4238,22339,3771,22500,3330m14000,5192nfc14472,5568,14908,6021,15300,6540m4127,15789nfc4024,15325,3948,14851,3900,14370e">
                <v:stroke joinstyle="miter"/>
                <v:formulas/>
                <v:path o:connecttype="custom" o:connectlocs="249580,817268;114872,792385;368440,1089576;309515,1101471;876321,1220422;840796,1166098;1533056,1084955;1518857,1144556;1815023,716643;1987915,939435;2222870,479365;2145863,562912;2038118,169404;2042160,208867;1546404,123385;1585865,73057;1177486,147362;1196578,103965;744538,162099;813673,204184;219479,492946;207407,448643" o:connectangles="0,0,0,0,0,0,0,0,0,0,0,0,0,0,0,0,0,0,0,0,0,0" textboxrect="0,0,43200,43200"/>
                <v:textbox>
                  <w:txbxContent>
                    <w:p w14:paraId="1E78FB09" w14:textId="2892AA0B" w:rsidR="000975BA" w:rsidRPr="00C94DB3" w:rsidRDefault="000975BA" w:rsidP="000975BA">
                      <w:pPr>
                        <w:jc w:val="center"/>
                        <w:rPr>
                          <w:rFonts w:ascii="Open Sans" w:hAnsi="Open Sans" w:cs="Open Sans"/>
                          <w:sz w:val="22"/>
                          <w:szCs w:val="22"/>
                        </w:rPr>
                      </w:pPr>
                      <w:r>
                        <w:rPr>
                          <w:rFonts w:ascii="Open Sans" w:hAnsi="Open Sans" w:cs="Open Sans"/>
                          <w:sz w:val="22"/>
                          <w:szCs w:val="22"/>
                        </w:rPr>
                        <w:t>Improving education in remote areas</w:t>
                      </w:r>
                    </w:p>
                  </w:txbxContent>
                </v:textbox>
                <w10:wrap anchorx="margin"/>
              </v:shape>
            </w:pict>
          </mc:Fallback>
        </mc:AlternateContent>
      </w:r>
      <w:r w:rsidR="003D2EF4">
        <w:br/>
      </w:r>
      <w:r w:rsidR="003D2EF4">
        <w:br/>
      </w:r>
      <w:r w:rsidR="003D2EF4">
        <w:br/>
      </w:r>
      <w:r w:rsidR="003D2EF4">
        <w:br/>
      </w:r>
      <w:r w:rsidR="003D2EF4">
        <w:br/>
      </w:r>
      <w:r w:rsidR="003D2EF4">
        <w:br/>
      </w:r>
      <w:r w:rsidR="008D6EDE">
        <w:rPr>
          <w:noProof/>
        </w:rPr>
        <mc:AlternateContent>
          <mc:Choice Requires="wps">
            <w:drawing>
              <wp:anchor distT="45720" distB="45720" distL="114300" distR="114300" simplePos="0" relativeHeight="251704323" behindDoc="0" locked="0" layoutInCell="1" allowOverlap="1" wp14:anchorId="248733E2" wp14:editId="302C37D1">
                <wp:simplePos x="0" y="0"/>
                <wp:positionH relativeFrom="margin">
                  <wp:posOffset>3298190</wp:posOffset>
                </wp:positionH>
                <wp:positionV relativeFrom="paragraph">
                  <wp:posOffset>2063115</wp:posOffset>
                </wp:positionV>
                <wp:extent cx="3044190" cy="2209800"/>
                <wp:effectExtent l="19050" t="0" r="41910" b="38100"/>
                <wp:wrapNone/>
                <wp:docPr id="30" name="Text Box 2" descr="Thought bubble in shape of cloud with text &quot;Young, single mothers to have more support, more financial help, proper, safe housing, support to young fathers – programs for them&quot;. "/>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044190" cy="2209800"/>
                        </a:xfrm>
                        <a:prstGeom prst="cloud">
                          <a:avLst/>
                        </a:prstGeom>
                        <a:solidFill>
                          <a:srgbClr val="FFFFFF"/>
                        </a:solidFill>
                        <a:ln w="9525">
                          <a:solidFill>
                            <a:srgbClr val="000000"/>
                          </a:solidFill>
                          <a:miter lim="800000"/>
                          <a:headEnd/>
                          <a:tailEnd/>
                        </a:ln>
                      </wps:spPr>
                      <wps:txbx>
                        <w:txbxContent>
                          <w:p w14:paraId="673B20B0" w14:textId="3CFF6A71" w:rsidR="000975BA" w:rsidRPr="00C94DB3" w:rsidRDefault="000975BA" w:rsidP="000975BA">
                            <w:pPr>
                              <w:jc w:val="center"/>
                              <w:rPr>
                                <w:rFonts w:ascii="Open Sans" w:hAnsi="Open Sans" w:cs="Open Sans"/>
                                <w:sz w:val="22"/>
                                <w:szCs w:val="22"/>
                              </w:rPr>
                            </w:pPr>
                            <w:r>
                              <w:rPr>
                                <w:rFonts w:ascii="Open Sans" w:hAnsi="Open Sans" w:cs="Open Sans"/>
                                <w:sz w:val="22"/>
                                <w:szCs w:val="22"/>
                              </w:rPr>
                              <w:t>Young</w:t>
                            </w:r>
                            <w:r w:rsidR="00556175">
                              <w:rPr>
                                <w:rFonts w:ascii="Open Sans" w:hAnsi="Open Sans" w:cs="Open Sans"/>
                                <w:sz w:val="22"/>
                                <w:szCs w:val="22"/>
                              </w:rPr>
                              <w:t>, single mothers to have more support, more financial help, proper, safe housing, support to young fathers – programs for them</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248733E2" id="_x0000_s1048" alt="Thought bubble in shape of cloud with text &quot;Young, single mothers to have more support, more financial help, proper, safe housing, support to young fathers – programs for them&quot;. " style="position:absolute;margin-left:259.7pt;margin-top:162.45pt;width:239.7pt;height:174pt;z-index:251704323;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coordsize="43200,432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jdRwqAIAABYFAAAOAAAAZHJzL2Uyb0RvYy54bWysVM1u1DAQviPxDiMfOJVNNt1CNzRblZYi&#10;pPIjtRw4OomzsXA8ru1sspx4B96QJ2HsbNtVgQvCB8vjmfk8882MT07HTsFGWCdRF2w+SxkIXWEt&#10;9bpgn28unx8zcJ7rmivUomBb4djp6umTk8HkIsMWVS0sEIh2+WAK1npv8iRxVSs67mZohCZlg7bj&#10;nkS7TmrLB0LvVJKl6YtkQFsbi5Vwjm4vJiVbRfymEZX/2DROeFAFo9h83G3cy7AnqxOery03rax2&#10;YfB/iKLjUtOj91AX3HPorfwNqpOVRYeNn1XYJdg0shIxB8pmnj7K5rrlRsRciBxn7mly/w+2+rD5&#10;ZEHWBTskejTvqEY3YvTwGkfIGNTCVUTXTYv9uvVQ9mWpBEgNLsQG2EClsK9hkL4FHxyf3fboX33B&#10;Xq8PINSE7Dv0LfUIeISWb4JsBbjeGLT+YJIaqbmuJFfQCmUOgGpqhCUE3gig1wMSSZNPANqGF6Dh&#10;E/LP7z+CC1Wyc0DtAnTdTaHMIFR5MC6nZK8NpetHyo66NVbMmSusvjrQeN5yvRZn1uLQCl4Ty/Pg&#10;mey5TjgugJTDe6yJLd57jEBjY7vQAlRUIHSic3vfYYGYii4P08ViviRVRbosS5fHaezBhOd37sY6&#10;/1ZgR+k4atdIb8TnmyvnQzw8v7MJzzlUsr6USkXBrstzZWHDqd8v44opPDJTGoaCLY+yo4mCv0Kk&#10;cf0JopOeBlfJrmCUA61gxPNA3Btdx7PnUk1nClnpHZOBvIlGP5ZjbL3sMDgHmkust8StxWlQ6WOh&#10;Q4v2G4OBhrRg7rbnVjBQ7zTVZzlfLMJUR2Fx9DIjwe5ryn0N9RdBFcwzmI7nPv4EIW6NZ1THRkaC&#10;HyLZxUzDF3nffRRhuvflaPXwna1+AQAA//8DAFBLAwQUAAYACAAAACEAlRhja98AAAALAQAADwAA&#10;AGRycy9kb3ducmV2LnhtbEyPy07DMBBF90j8gzVI7KidtJQ6jVMhJB5LKP0AJ54mUf2IYrdJ/55h&#10;BcvRHN17brmbnWUXHGMfvIJsIYChb4Lpfavg8P36sAEWk/ZG2+BRwRUj7Krbm1IXJkz+Cy/71DIK&#10;8bHQCrqUhoLz2HTodFyEAT39jmF0OtE5ttyMeqJwZ3kuxJo73Xtq6PSALx02p/3ZKRjq6e0aXPax&#10;FK21/ee7yI/ipNT93fy8BZZwTn8w/OqTOlTkVIezN5FZBY+ZXBGqYJmvJDAipNzQmFrB+imXwKuS&#10;/99Q/QAAAP//AwBQSwECLQAUAAYACAAAACEAtoM4kv4AAADhAQAAEwAAAAAAAAAAAAAAAAAAAAAA&#10;W0NvbnRlbnRfVHlwZXNdLnhtbFBLAQItABQABgAIAAAAIQA4/SH/1gAAAJQBAAALAAAAAAAAAAAA&#10;AAAAAC8BAABfcmVscy8ucmVsc1BLAQItABQABgAIAAAAIQANjdRwqAIAABYFAAAOAAAAAAAAAAAA&#10;AAAAAC4CAABkcnMvZTJvRG9jLnhtbFBLAQItABQABgAIAAAAIQCVGGNr3wAAAAsBAAAPAAAAAAAA&#10;AAAAAAAAAAIFAABkcnMvZG93bnJldi54bWxQSwUGAAAAAAQABADzAAAADgYAAAAA&#10;" adj="-11796480,,5400" path="m3900,14370c3629,11657,4261,8921,5623,6907,7775,3726,11264,3017,14005,5202,15678,909,19914,22,22456,3432,23097,1683,24328,474,25749,200v1564,-302,3126,570,4084,2281c31215,267,33501,-460,35463,690v1495,876,2567,2710,2855,4886c40046,6218,41422,7998,41982,10318v407,1684,349,3513,-164,5142c43079,17694,43520,20590,43016,23322v-670,3632,-2888,6352,-5612,6882c37391,32471,36658,34621,35395,36101v-1919,2249,-4691,2538,-6840,714c27860,39948,25999,42343,23667,43106v-2748,899,-5616,-633,-7187,-3840c12772,42310,7956,40599,5804,35472,3690,35809,1705,34024,1110,31250,679,29243,1060,27077,2113,25551,619,24354,-213,22057,-5,19704,239,16949,1845,14791,3863,14507v12,-46,25,-91,37,-137xem4693,26177nfc3809,26271,2925,25993,2160,25380t4768,9519nfc6573,35092,6200,35220,5820,35280t10658,3810nfc16211,38544,15987,37961,15810,37350m28827,34751nfc28788,35398,28698,36038,28560,36660m34129,22954nfc36133,24282,37398,27058,37380,30090m41798,15354nfc41473,16386,40978,17302,40350,18030m38324,5426nfc38379,5843,38405,6266,38400,6690m29078,3952nfc29267,3369,29516,2826,29820,2340m22141,4720nfc22218,4238,22339,3771,22500,3330m14000,5192nfc14472,5568,14908,6021,15300,6540m4127,15789nfc4024,15325,3948,14851,3900,14370e">
                <v:stroke joinstyle="miter"/>
                <v:formulas/>
                <v:path o:connecttype="custom" o:connectlocs="330703,1339026;152210,1298258;488198,1785181;410120,1804670;1161161,1999562;1114089,1910556;2031363,1777610;2012548,1875261;2404981,1174161;2634070,1539187;2945395,785400;2843358,922285;2700591,277555;2705947,342212;2049050,202156;2101337,119698;1560218,241441;1585516,170339;986543,265585;1078151,334539;290819,807651;274823,735065" o:connectangles="0,0,0,0,0,0,0,0,0,0,0,0,0,0,0,0,0,0,0,0,0,0" textboxrect="0,0,43200,43200"/>
                <v:textbox>
                  <w:txbxContent>
                    <w:p w14:paraId="673B20B0" w14:textId="3CFF6A71" w:rsidR="000975BA" w:rsidRPr="00C94DB3" w:rsidRDefault="000975BA" w:rsidP="000975BA">
                      <w:pPr>
                        <w:jc w:val="center"/>
                        <w:rPr>
                          <w:rFonts w:ascii="Open Sans" w:hAnsi="Open Sans" w:cs="Open Sans"/>
                          <w:sz w:val="22"/>
                          <w:szCs w:val="22"/>
                        </w:rPr>
                      </w:pPr>
                      <w:r>
                        <w:rPr>
                          <w:rFonts w:ascii="Open Sans" w:hAnsi="Open Sans" w:cs="Open Sans"/>
                          <w:sz w:val="22"/>
                          <w:szCs w:val="22"/>
                        </w:rPr>
                        <w:t>Young</w:t>
                      </w:r>
                      <w:r w:rsidR="00556175">
                        <w:rPr>
                          <w:rFonts w:ascii="Open Sans" w:hAnsi="Open Sans" w:cs="Open Sans"/>
                          <w:sz w:val="22"/>
                          <w:szCs w:val="22"/>
                        </w:rPr>
                        <w:t>, single mothers to have more support, more financial help, proper, safe housing, support to young fathers – programs for them</w:t>
                      </w:r>
                    </w:p>
                  </w:txbxContent>
                </v:textbox>
                <w10:wrap anchorx="margin"/>
              </v:shape>
            </w:pict>
          </mc:Fallback>
        </mc:AlternateContent>
      </w:r>
      <w:r w:rsidR="003D2EF4">
        <w:br/>
      </w:r>
      <w:r w:rsidR="003D2EF4">
        <w:br/>
      </w:r>
      <w:r w:rsidR="003D2EF4">
        <w:br/>
      </w:r>
      <w:r w:rsidR="008D6EDE">
        <w:rPr>
          <w:noProof/>
        </w:rPr>
        <mc:AlternateContent>
          <mc:Choice Requires="wps">
            <w:drawing>
              <wp:anchor distT="45720" distB="45720" distL="114300" distR="114300" simplePos="0" relativeHeight="251702275" behindDoc="0" locked="0" layoutInCell="1" allowOverlap="1" wp14:anchorId="73B312C9" wp14:editId="47D94A5E">
                <wp:simplePos x="0" y="0"/>
                <wp:positionH relativeFrom="margin">
                  <wp:align>left</wp:align>
                </wp:positionH>
                <wp:positionV relativeFrom="paragraph">
                  <wp:posOffset>2505075</wp:posOffset>
                </wp:positionV>
                <wp:extent cx="2411730" cy="1592580"/>
                <wp:effectExtent l="19050" t="0" r="45720" b="45720"/>
                <wp:wrapNone/>
                <wp:docPr id="29" name="Text Box 2" descr="Thought bubble in shape of cloud with text &quot;To be treated fairly &amp; to get more of a say/more cultural programs in schoolss&quot;. "/>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411730" cy="1592580"/>
                        </a:xfrm>
                        <a:prstGeom prst="cloud">
                          <a:avLst/>
                        </a:prstGeom>
                        <a:solidFill>
                          <a:srgbClr val="FFFFFF"/>
                        </a:solidFill>
                        <a:ln w="9525">
                          <a:solidFill>
                            <a:srgbClr val="000000"/>
                          </a:solidFill>
                          <a:miter lim="800000"/>
                          <a:headEnd/>
                          <a:tailEnd/>
                        </a:ln>
                      </wps:spPr>
                      <wps:txbx>
                        <w:txbxContent>
                          <w:p w14:paraId="05FFA59E" w14:textId="7AA10F33" w:rsidR="000975BA" w:rsidRPr="00C94DB3" w:rsidRDefault="000975BA" w:rsidP="000975BA">
                            <w:pPr>
                              <w:jc w:val="center"/>
                              <w:rPr>
                                <w:rFonts w:ascii="Open Sans" w:hAnsi="Open Sans" w:cs="Open Sans"/>
                                <w:sz w:val="22"/>
                                <w:szCs w:val="22"/>
                              </w:rPr>
                            </w:pPr>
                            <w:r>
                              <w:rPr>
                                <w:rFonts w:ascii="Open Sans" w:hAnsi="Open Sans" w:cs="Open Sans"/>
                                <w:sz w:val="22"/>
                                <w:szCs w:val="22"/>
                              </w:rPr>
                              <w:t>To be treated fairly &amp; to get more of a say/more cultural programs in schools</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3B312C9" id="_x0000_s1049" alt="Thought bubble in shape of cloud with text &quot;To be treated fairly &amp; to get more of a say/more cultural programs in schoolss&quot;. " style="position:absolute;margin-left:0;margin-top:197.25pt;width:189.9pt;height:125.4pt;z-index:251702275;visibility:visible;mso-wrap-style:square;mso-width-percent:0;mso-height-percent:0;mso-wrap-distance-left:9pt;mso-wrap-distance-top:3.6pt;mso-wrap-distance-right:9pt;mso-wrap-distance-bottom:3.6pt;mso-position-horizontal:left;mso-position-horizontal-relative:margin;mso-position-vertical:absolute;mso-position-vertical-relative:text;mso-width-percent:0;mso-height-percent:0;mso-width-relative:margin;mso-height-relative:margin;v-text-anchor:top" coordsize="43200,432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oC0EhgIAAOMEAAAOAAAAZHJzL2Uyb0RvYy54bWysVMtu2zAQvBfoPyx4yK2WrdpNrEYO0qQp&#10;CqQPIO4HUBRlESW5CklZdr++S8pxjbS9FNWB0GrJ4ezMri6vdkbDVjqv0JZsNpkykFZgreymZN/W&#10;d68uGPjAbc01WlmyvfTsavXyxeXQFTLHFnUtHRCI9cXQlawNoSuyzItWGu4n2ElLyQad4YFCt8lq&#10;xwdCNzrLp9M32YCu7hwK6T19vR2TbJXwm0aK8KVpvAygS0bcQlpdWqu4ZqtLXmwc71olDjT4P7Aw&#10;XFm69Ah1ywOH3qnfoIwSDj02YSLQZNg0SshUA1Uzmz6r5qHlnUy1kDi+O8rk/x+s+Lz96kDVJcuX&#10;DCw35NFa7gK8wx3kDGrpBcm1brHftAGqvqq0BGXBR26ADQiNfQ2DCi2EePDsscfwdo1QSQhO8iBr&#10;aLhyeg9n3HRvISBsyBCDLp3n4Pk+S5Hodegd10CGkifGp4tEi6i9H3EnEC0bOl8Q84eOuIcdUaXW&#10;S/L77h7Fdw8Wb1puN/LaORxayWuSbBZPZidHRxwfQarhE9ZUOu8DJqBd40z0kxwCQqfW2R/bJVYp&#10;6GM+n83OX1NKUG62WOaLi9RQGS+ejnfOhw8SDVXkqfeSVgmfb+99iHx48bQnXudRq/pOaZ0Ct6lu&#10;tIMtp+a9S08q4dk2bWEo2XKRL0YJ/goxTc+fIIwKNIVamZJdHDfxIgr33tZpRgJXenwnytoelIzi&#10;jTKGXbUb+yh/cqjCek/aOhynjv4S9NKi+8FgoIkrmX/suZMM9EdL/ixn83kc0RTMF+c5Be40U51m&#10;uKW+oM4MDMbXm5DGOgpn8Zp8bFQSOBo+MjlwpklKuh+mPo7qaZx2/fo3rX4CAAD//wMAUEsDBBQA&#10;BgAIAAAAIQBYq5Tc3QAAAAgBAAAPAAAAZHJzL2Rvd25yZXYueG1sTI/LTsMwEEX3SPyDNUjsqN2m&#10;LTRkUiEkHksofIATT5Oo9jiK3Sb9e9xVWY7u6N5ziu3krDjREDrPCPOZAkFce9Nxg/D78/bwBCJE&#10;zUZbz4RwpgDb8vam0LnxI3/TaRcbkUo45BqhjbHPpQx1S06Hme+JU7b3g9MxnUMjzaDHVO6sXCi1&#10;lk53nBZa3dNrS/Vhd3QIfTW+n72bf2aqsbb7+lCLvTog3t9NL88gIk3x+gwX/IQOZWKq/JFNEBYh&#10;iUSEbLNcgUhx9rhJJhXCernKQJaF/C9Q/gEAAP//AwBQSwECLQAUAAYACAAAACEAtoM4kv4AAADh&#10;AQAAEwAAAAAAAAAAAAAAAAAAAAAAW0NvbnRlbnRfVHlwZXNdLnhtbFBLAQItABQABgAIAAAAIQA4&#10;/SH/1gAAAJQBAAALAAAAAAAAAAAAAAAAAC8BAABfcmVscy8ucmVsc1BLAQItABQABgAIAAAAIQDt&#10;oC0EhgIAAOMEAAAOAAAAAAAAAAAAAAAAAC4CAABkcnMvZTJvRG9jLnhtbFBLAQItABQABgAIAAAA&#10;IQBYq5Tc3QAAAAgBAAAPAAAAAAAAAAAAAAAAAOAEAABkcnMvZG93bnJldi54bWxQSwUGAAAAAAQA&#10;BADzAAAA6gUAAAAA&#10;" adj="-11796480,,5400" path="m3900,14370c3629,11657,4261,8921,5623,6907,7775,3726,11264,3017,14005,5202,15678,909,19914,22,22456,3432,23097,1683,24328,474,25749,200v1564,-302,3126,570,4084,2281c31215,267,33501,-460,35463,690v1495,876,2567,2710,2855,4886c40046,6218,41422,7998,41982,10318v407,1684,349,3513,-164,5142c43079,17694,43520,20590,43016,23322v-670,3632,-2888,6352,-5612,6882c37391,32471,36658,34621,35395,36101v-1919,2249,-4691,2538,-6840,714c27860,39948,25999,42343,23667,43106v-2748,899,-5616,-633,-7187,-3840c12772,42310,7956,40599,5804,35472,3690,35809,1705,34024,1110,31250,679,29243,1060,27077,2113,25551,619,24354,-213,22057,-5,19704,239,16949,1845,14791,3863,14507v12,-46,25,-91,37,-137xem4693,26177nfc3809,26271,2925,25993,2160,25380t4768,9519nfc6573,35092,6200,35220,5820,35280t10658,3810nfc16211,38544,15987,37961,15810,37350m28827,34751nfc28788,35398,28698,36038,28560,36660m34129,22954nfc36133,24282,37398,27058,37380,30090m41798,15354nfc41473,16386,40978,17302,40350,18030m38324,5426nfc38379,5843,38405,6266,38400,6690m29078,3952nfc29267,3369,29516,2826,29820,2340m22141,4720nfc22218,4238,22339,3771,22500,3330m14000,5192nfc14472,5568,14908,6021,15300,6540m4127,15789nfc4024,15325,3948,14851,3900,14370e">
                <v:stroke joinstyle="miter"/>
                <v:formulas/>
                <v:path o:connecttype="custom" o:connectlocs="261997,965022;120587,935641;386770,1286561;324914,1300607;919919,1441064;882626,1376918;1609327,1281105;1594422,1351481;1905323,846206;2086816,1109276;2333460,566029;2252623,664681;2139517,200031;2143760,246629;1623340,145692;1664764,86265;1236067,174004;1256109,122761;781579,191405;854154,241099;230398,582066;217726,529754" o:connectangles="0,0,0,0,0,0,0,0,0,0,0,0,0,0,0,0,0,0,0,0,0,0" textboxrect="0,0,43200,43200"/>
                <v:textbox>
                  <w:txbxContent>
                    <w:p w14:paraId="05FFA59E" w14:textId="7AA10F33" w:rsidR="000975BA" w:rsidRPr="00C94DB3" w:rsidRDefault="000975BA" w:rsidP="000975BA">
                      <w:pPr>
                        <w:jc w:val="center"/>
                        <w:rPr>
                          <w:rFonts w:ascii="Open Sans" w:hAnsi="Open Sans" w:cs="Open Sans"/>
                          <w:sz w:val="22"/>
                          <w:szCs w:val="22"/>
                        </w:rPr>
                      </w:pPr>
                      <w:r>
                        <w:rPr>
                          <w:rFonts w:ascii="Open Sans" w:hAnsi="Open Sans" w:cs="Open Sans"/>
                          <w:sz w:val="22"/>
                          <w:szCs w:val="22"/>
                        </w:rPr>
                        <w:t>To be treated fairly &amp; to get more of a say/more cultural programs in schools</w:t>
                      </w:r>
                    </w:p>
                  </w:txbxContent>
                </v:textbox>
                <w10:wrap anchorx="margin"/>
              </v:shape>
            </w:pict>
          </mc:Fallback>
        </mc:AlternateContent>
      </w:r>
      <w:r w:rsidR="003D2EF4">
        <w:br/>
      </w:r>
      <w:r w:rsidR="003D2EF4">
        <w:br/>
      </w:r>
      <w:r w:rsidR="003D2EF4">
        <w:br/>
      </w:r>
      <w:r w:rsidR="003D2EF4">
        <w:br/>
      </w:r>
      <w:r w:rsidR="003D2EF4">
        <w:br/>
      </w:r>
      <w:r w:rsidR="003D2EF4">
        <w:br/>
      </w:r>
      <w:r w:rsidR="003D2EF4">
        <w:br/>
      </w:r>
      <w:r w:rsidR="003D2EF4">
        <w:br/>
      </w:r>
      <w:r w:rsidR="008D6EDE">
        <w:rPr>
          <w:noProof/>
        </w:rPr>
        <mc:AlternateContent>
          <mc:Choice Requires="wps">
            <w:drawing>
              <wp:anchor distT="45720" distB="45720" distL="114300" distR="114300" simplePos="0" relativeHeight="251700227" behindDoc="0" locked="0" layoutInCell="1" allowOverlap="1" wp14:anchorId="7DDBED61" wp14:editId="6325432B">
                <wp:simplePos x="0" y="0"/>
                <wp:positionH relativeFrom="column">
                  <wp:posOffset>1861820</wp:posOffset>
                </wp:positionH>
                <wp:positionV relativeFrom="paragraph">
                  <wp:posOffset>3930015</wp:posOffset>
                </wp:positionV>
                <wp:extent cx="1596390" cy="1120140"/>
                <wp:effectExtent l="19050" t="0" r="41910" b="41910"/>
                <wp:wrapNone/>
                <wp:docPr id="28" name="Text Box 2" descr="Thought bubble in shape of cloud with text &quot;racism prevention&quot;. "/>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596390" cy="1120140"/>
                        </a:xfrm>
                        <a:prstGeom prst="cloud">
                          <a:avLst/>
                        </a:prstGeom>
                        <a:solidFill>
                          <a:srgbClr val="FFFFFF"/>
                        </a:solidFill>
                        <a:ln w="9525">
                          <a:solidFill>
                            <a:srgbClr val="000000"/>
                          </a:solidFill>
                          <a:miter lim="800000"/>
                          <a:headEnd/>
                          <a:tailEnd/>
                        </a:ln>
                      </wps:spPr>
                      <wps:txbx>
                        <w:txbxContent>
                          <w:p w14:paraId="6375EDF5" w14:textId="26A1633C" w:rsidR="000975BA" w:rsidRPr="00C94DB3" w:rsidRDefault="000975BA" w:rsidP="000975BA">
                            <w:pPr>
                              <w:jc w:val="center"/>
                              <w:rPr>
                                <w:rFonts w:ascii="Open Sans" w:hAnsi="Open Sans" w:cs="Open Sans"/>
                                <w:sz w:val="22"/>
                                <w:szCs w:val="22"/>
                              </w:rPr>
                            </w:pPr>
                            <w:r>
                              <w:rPr>
                                <w:rFonts w:ascii="Open Sans" w:hAnsi="Open Sans" w:cs="Open Sans"/>
                                <w:sz w:val="22"/>
                                <w:szCs w:val="22"/>
                              </w:rPr>
                              <w:t>Racism prevention</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DDBED61" id="_x0000_s1050" alt="Thought bubble in shape of cloud with text &quot;racism prevention&quot;. " style="position:absolute;margin-left:146.6pt;margin-top:309.45pt;width:125.7pt;height:88.2pt;z-index:251700227;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coordsize="43200,432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ds1EXAIAAKIEAAAOAAAAZHJzL2Uyb0RvYy54bWysVE1v2zAMvQ/YfyB02G1xkjVd48UpunYd&#10;BnQfQLMfIEtyLEwWXUmOnf36UXKaBt12GeaDIIrS4+Mj6dXl0BjYKec12oLNJlMGygqU2m4L9n1z&#10;+/qCgQ/cSm7QqoLtlWeX65cvVn2bqznWaKRyQCDW531bsDqENs8yL2rVcD/BVllyVugaHsh020w6&#10;3hN6Y7L5dHqe9ehk61Ao7+n0ZnSydcKvKiXC16ryKoApGHELaXVpLeOarVc83zre1locaPB/YNFw&#10;bSnoEeqGBw6d079BNVo49FiFicAmw6rSQqUcKJvZ9Fk29zVvVcqFxPHtUSb//2DFl903B1oWbE6V&#10;sryhGm3UEOA9DjBnIJUXJNemxm5bByi7sjQKtAUfuQFWIAx2Enodagjx4auHDsM7x4X2DbRO7ZQN&#10;1Bzj8QSi4n3rcwp831LoMFAk6pyknm/vUPzwYPG65narrpzDvlZcUsaz+DI7eTri+AhS9p9REnPe&#10;BUxAQ+WaWA4SGAidKr8/VjuSFDHkYnn+ZkkuQb7ZjPQ/S/2Q8fzxeet8+Kgw5uGpdVKqCZ/v7nyI&#10;fHj+eCeG82i0vNXGJMNty2vjYMep927Tl1J4ds1Y6Au2XMwXowR/hZim708QjQ40REY3Bbs4XuJ5&#10;FO6DlanFA9dm3BNlYw9KRvFGGcNQDmMbJJ2jzCXKPWnrcBwaGnLa1Oh+MuhpYArmHzruFAPzyVJ9&#10;lrMz0g9CMs4Wb+dkuFNPeerhVhBUwQKDcXsd0lRG4SxeUR0rnQR+YnLgTIOQdD8MbZy0Uzvdevq1&#10;rH8BAAD//wMAUEsDBBQABgAIAAAAIQCdbUbj4AAAAAsBAAAPAAAAZHJzL2Rvd25yZXYueG1sTI/L&#10;TsMwEEX3SPyDNUjsqJ2kDU2IUyEkHstS+AAnniZR7XEUu03695gVLEf36N4z1W6xhl1w8oMjCclK&#10;AENqnR6ok/D99fqwBeaDIq2MI5RwRQ+7+vamUqV2M33i5RA6FkvIl0pCH8JYcu7bHq3yKzcixezo&#10;JqtCPKeO60nNsdwangqRc6sGigu9GvGlx/Z0OFsJYzO/XZ1NPjLRGTPs30V6FCcp7++W5ydgAZfw&#10;B8OvflSHOjo17kzaMyMhLbI0ohLyZFsAi8Rmvc6BNRIei00GvK74/x/qHwAAAP//AwBQSwECLQAU&#10;AAYACAAAACEAtoM4kv4AAADhAQAAEwAAAAAAAAAAAAAAAAAAAAAAW0NvbnRlbnRfVHlwZXNdLnht&#10;bFBLAQItABQABgAIAAAAIQA4/SH/1gAAAJQBAAALAAAAAAAAAAAAAAAAAC8BAABfcmVscy8ucmVs&#10;c1BLAQItABQABgAIAAAAIQCCds1EXAIAAKIEAAAOAAAAAAAAAAAAAAAAAC4CAABkcnMvZTJvRG9j&#10;LnhtbFBLAQItABQABgAIAAAAIQCdbUbj4AAAAAsBAAAPAAAAAAAAAAAAAAAAALYEAABkcnMvZG93&#10;bnJldi54bWxQSwUGAAAAAAQABADzAAAAwwUAAAAA&#10;" adj="-11796480,,5400" path="m3900,14370c3629,11657,4261,8921,5623,6907,7775,3726,11264,3017,14005,5202,15678,909,19914,22,22456,3432,23097,1683,24328,474,25749,200v1564,-302,3126,570,4084,2281c31215,267,33501,-460,35463,690v1495,876,2567,2710,2855,4886c40046,6218,41422,7998,41982,10318v407,1684,349,3513,-164,5142c43079,17694,43520,20590,43016,23322v-670,3632,-2888,6352,-5612,6882c37391,32471,36658,34621,35395,36101v-1919,2249,-4691,2538,-6840,714c27860,39948,25999,42343,23667,43106v-2748,899,-5616,-633,-7187,-3840c12772,42310,7956,40599,5804,35472,3690,35809,1705,34024,1110,31250,679,29243,1060,27077,2113,25551,619,24354,-213,22057,-5,19704,239,16949,1845,14791,3863,14507v12,-46,25,-91,37,-137xem4693,26177nfc3809,26271,2925,25993,2160,25380t4768,9519nfc6573,35092,6200,35220,5820,35280t10658,3810nfc16211,38544,15987,37961,15810,37350m28827,34751nfc28788,35398,28698,36038,28560,36660m34129,22954nfc36133,24282,37398,27058,37380,30090m41798,15354nfc41473,16386,40978,17302,40350,18030m38324,5426nfc38379,5843,38405,6266,38400,6690m29078,3952nfc29267,3369,29516,2826,29820,2340m22141,4720nfc22218,4238,22339,3771,22500,3330m14000,5192nfc14472,5568,14908,6021,15300,6540m4127,15789nfc4024,15325,3948,14851,3900,14370e">
                <v:stroke joinstyle="miter"/>
                <v:formulas/>
                <v:path o:connecttype="custom" o:connectlocs="173423,678748;79820,658082;256014,904902;215069,914781;608919,1013571;584234,968454;1065258,901064;1055391,950563;1261185,595178;1381321,780209;1544581,398116;1491073,467503;1416205,140692;1419013,173466;1074533,102472;1101953,60674;818187,122386;831453,86344;517349,134624;565388,169577;152507,409396;144119,372602" o:connectangles="0,0,0,0,0,0,0,0,0,0,0,0,0,0,0,0,0,0,0,0,0,0" textboxrect="0,0,43200,43200"/>
                <v:textbox>
                  <w:txbxContent>
                    <w:p w14:paraId="6375EDF5" w14:textId="26A1633C" w:rsidR="000975BA" w:rsidRPr="00C94DB3" w:rsidRDefault="000975BA" w:rsidP="000975BA">
                      <w:pPr>
                        <w:jc w:val="center"/>
                        <w:rPr>
                          <w:rFonts w:ascii="Open Sans" w:hAnsi="Open Sans" w:cs="Open Sans"/>
                          <w:sz w:val="22"/>
                          <w:szCs w:val="22"/>
                        </w:rPr>
                      </w:pPr>
                      <w:r>
                        <w:rPr>
                          <w:rFonts w:ascii="Open Sans" w:hAnsi="Open Sans" w:cs="Open Sans"/>
                          <w:sz w:val="22"/>
                          <w:szCs w:val="22"/>
                        </w:rPr>
                        <w:t>Racism prevention</w:t>
                      </w:r>
                    </w:p>
                  </w:txbxContent>
                </v:textbox>
              </v:shape>
            </w:pict>
          </mc:Fallback>
        </mc:AlternateContent>
      </w:r>
      <w:r w:rsidR="003D2EF4">
        <w:br/>
      </w:r>
      <w:r w:rsidR="008D6EDE">
        <w:rPr>
          <w:noProof/>
        </w:rPr>
        <mc:AlternateContent>
          <mc:Choice Requires="wps">
            <w:drawing>
              <wp:anchor distT="45720" distB="45720" distL="114300" distR="114300" simplePos="0" relativeHeight="251706371" behindDoc="0" locked="0" layoutInCell="1" allowOverlap="1" wp14:anchorId="32B60B63" wp14:editId="64AA04C4">
                <wp:simplePos x="0" y="0"/>
                <wp:positionH relativeFrom="column">
                  <wp:posOffset>-462280</wp:posOffset>
                </wp:positionH>
                <wp:positionV relativeFrom="paragraph">
                  <wp:posOffset>4303395</wp:posOffset>
                </wp:positionV>
                <wp:extent cx="1931670" cy="1104900"/>
                <wp:effectExtent l="19050" t="0" r="30480" b="38100"/>
                <wp:wrapNone/>
                <wp:docPr id="31" name="Text Box 2" descr="Thought bubble in shape of cloud with text &quot;More support for families&quot;. "/>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931670" cy="1104900"/>
                        </a:xfrm>
                        <a:prstGeom prst="cloud">
                          <a:avLst/>
                        </a:prstGeom>
                        <a:solidFill>
                          <a:srgbClr val="FFFFFF"/>
                        </a:solidFill>
                        <a:ln w="9525">
                          <a:solidFill>
                            <a:srgbClr val="000000"/>
                          </a:solidFill>
                          <a:miter lim="800000"/>
                          <a:headEnd/>
                          <a:tailEnd/>
                        </a:ln>
                      </wps:spPr>
                      <wps:txbx>
                        <w:txbxContent>
                          <w:p w14:paraId="48302E26" w14:textId="6EA4B0D4" w:rsidR="00556175" w:rsidRPr="00C94DB3" w:rsidRDefault="009E4B95" w:rsidP="00556175">
                            <w:pPr>
                              <w:jc w:val="center"/>
                              <w:rPr>
                                <w:rFonts w:ascii="Open Sans" w:hAnsi="Open Sans" w:cs="Open Sans"/>
                                <w:sz w:val="22"/>
                                <w:szCs w:val="22"/>
                              </w:rPr>
                            </w:pPr>
                            <w:r>
                              <w:rPr>
                                <w:rFonts w:ascii="Open Sans" w:hAnsi="Open Sans" w:cs="Open Sans"/>
                                <w:sz w:val="22"/>
                                <w:szCs w:val="22"/>
                              </w:rPr>
                              <w:t>More support for families</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2B60B63" id="_x0000_s1051" alt="Thought bubble in shape of cloud with text &quot;More support for families&quot;. " style="position:absolute;margin-left:-36.4pt;margin-top:338.85pt;width:152.1pt;height:87pt;z-index:251706371;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coordsize="43200,432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iJreZAIAAKoEAAAOAAAAZHJzL2Uyb0RvYy54bWysVE1v1DAQvSPxH0Y+cGOTbLcfG5qtSksR&#10;UgtILT/AcZyNheNxbWez5dczdrbLqsAFkYPl2bGf37yZt+cX217DRjqv0FSsmOUMpBHYKLOu2LeH&#10;m7dnDHzgpuEajazYk/TsYvX61floSznHDnUjHRCI8eVoK9aFYMss86KTPfcztNJQskXX80ChW2eN&#10;4yOh9zqb5/lJNqJrrEMhvadfr6ckWyX8tpUifGlbLwPoihG3kFaX1jqu2eqcl2vHbafEjgb/BxY9&#10;V4Ye3UNd88BhcOo3qF4Jhx7bMBPYZ9i2SshUA1VT5C+que+4lakWEsfbvUz+/8GKz5uvDlRTsaOC&#10;geE99ehBbgO8xy3MGTTSC5LrocNh3QWoh7rWEpQBH7kBtiA0Dg2MKnQQ4sU3jwOGd3foJPjBWnQB&#10;qH3Q8l5pJf2UnkFUfrS+JAL3liiELb1IE5RU9PYWxXcPBq86btby0jkcO8kbqryIN7ODqxOOjyD1&#10;eIcNVcCHgAlo27o+toWEBkKnCXjadz2SFfHJ5VFxckopQbmiyBfLPM1Fxsvn69b58FFiD3FTsVRy&#10;wuebWx8iH14+n4nPedSquVFap8Ct6yvtYMNpBm/Sl0p4cUwbGCu2PJ4fTxL8FSJP358gehXITFr1&#10;FTvbH+JlFO6DadKoB670tCfK2uyUjOJNMoZtvU3jMF88d6jG5om0dTiZh8xOmw7dDwYjGadi/nHg&#10;TjLQnwz1Z1ksFtFpKVgcn84pcIeZ+jDDjSCoigUG0/YqJHdG4QxeUh9blQSODZ+Y7DiTIZLuO/NG&#10;xx3G6dSvv5jVTwAAAP//AwBQSwMEFAAGAAgAAAAhAHCR8/bfAAAACwEAAA8AAABkcnMvZG93bnJl&#10;di54bWxMj8FOwzAQRO9I/IO1SNxaOynUVcimQkhAj7TwAU7sJlHtdRS7Tfr3mFM5jmY086bczs6y&#10;ixlD7wkhWwpghhqve2oRfr7fFxtgISrSynoyCFcTYFvd35Wq0H6ivbkcYstSCYVCIXQxDgXnoemM&#10;U2HpB0PJO/rRqZjk2HI9qimVO8tzIdbcqZ7SQqcG89aZ5nQ4O4Shnj6u3mW7lWit7b8+RX4UJ8TH&#10;h/n1BVg0c7yF4Q8/oUOVmGp/Jh2YRVjIPKFHhLWUElhK5KvsCViNsHnOJPCq5P8/VL8AAAD//wMA&#10;UEsBAi0AFAAGAAgAAAAhALaDOJL+AAAA4QEAABMAAAAAAAAAAAAAAAAAAAAAAFtDb250ZW50X1R5&#10;cGVzXS54bWxQSwECLQAUAAYACAAAACEAOP0h/9YAAACUAQAACwAAAAAAAAAAAAAAAAAvAQAAX3Jl&#10;bHMvLnJlbHNQSwECLQAUAAYACAAAACEAiIia3mQCAACqBAAADgAAAAAAAAAAAAAAAAAuAgAAZHJz&#10;L2Uyb0RvYy54bWxQSwECLQAUAAYACAAAACEAcJHz9t8AAAALAQAADwAAAAAAAAAAAAAAAAC+BAAA&#10;ZHJzL2Rvd25yZXYueG1sUEsFBgAAAAAEAAQA8wAAAMoFAAAAAA==&#10;" adj="-11796480,,5400" path="m3900,14370c3629,11657,4261,8921,5623,6907,7775,3726,11264,3017,14005,5202,15678,909,19914,22,22456,3432,23097,1683,24328,474,25749,200v1564,-302,3126,570,4084,2281c31215,267,33501,-460,35463,690v1495,876,2567,2710,2855,4886c40046,6218,41422,7998,41982,10318v407,1684,349,3513,-164,5142c43079,17694,43520,20590,43016,23322v-670,3632,-2888,6352,-5612,6882c37391,32471,36658,34621,35395,36101v-1919,2249,-4691,2538,-6840,714c27860,39948,25999,42343,23667,43106v-2748,899,-5616,-633,-7187,-3840c12772,42310,7956,40599,5804,35472,3690,35809,1705,34024,1110,31250,679,29243,1060,27077,2113,25551,619,24354,-213,22057,-5,19704,239,16949,1845,14791,3863,14507v12,-46,25,-91,37,-137xem4693,26177nfc3809,26271,2925,25993,2160,25380t4768,9519nfc6573,35092,6200,35220,5820,35280t10658,3810nfc16211,38544,15987,37961,15810,37350m28827,34751nfc28788,35398,28698,36038,28560,36660m34129,22954nfc36133,24282,37398,27058,37380,30090m41798,15354nfc41473,16386,40978,17302,40350,18030m38324,5426nfc38379,5843,38405,6266,38400,6690m29078,3952nfc29267,3369,29516,2826,29820,2340m22141,4720nfc22218,4238,22339,3771,22500,3330m14000,5192nfc14472,5568,14908,6021,15300,6540m4127,15789nfc4024,15325,3948,14851,3900,14370e">
                <v:stroke joinstyle="miter"/>
                <v:formulas/>
                <v:path o:connecttype="custom" o:connectlocs="209846,669513;96584,649129;309783,892590;260239,902335;736807,999781;706938,955278;1288987,888805;1277049,937630;1526064,587080;1671431,769594;1868980,392700;1804233,461142;1713642,138777;1717040,171106;1300211,101078;1333389,59849;990026,120721;1006078,85169;626004,132793;684133,167270;184537,403826;174387,367533" o:connectangles="0,0,0,0,0,0,0,0,0,0,0,0,0,0,0,0,0,0,0,0,0,0" textboxrect="0,0,43200,43200"/>
                <v:textbox>
                  <w:txbxContent>
                    <w:p w14:paraId="48302E26" w14:textId="6EA4B0D4" w:rsidR="00556175" w:rsidRPr="00C94DB3" w:rsidRDefault="009E4B95" w:rsidP="00556175">
                      <w:pPr>
                        <w:jc w:val="center"/>
                        <w:rPr>
                          <w:rFonts w:ascii="Open Sans" w:hAnsi="Open Sans" w:cs="Open Sans"/>
                          <w:sz w:val="22"/>
                          <w:szCs w:val="22"/>
                        </w:rPr>
                      </w:pPr>
                      <w:r>
                        <w:rPr>
                          <w:rFonts w:ascii="Open Sans" w:hAnsi="Open Sans" w:cs="Open Sans"/>
                          <w:sz w:val="22"/>
                          <w:szCs w:val="22"/>
                        </w:rPr>
                        <w:t>More support for families</w:t>
                      </w:r>
                    </w:p>
                  </w:txbxContent>
                </v:textbox>
              </v:shape>
            </w:pict>
          </mc:Fallback>
        </mc:AlternateContent>
      </w:r>
      <w:r w:rsidR="003D2EF4">
        <w:br/>
      </w:r>
      <w:r w:rsidR="003D2EF4">
        <w:br/>
      </w:r>
      <w:r w:rsidR="003D2EF4">
        <w:br/>
      </w:r>
      <w:r w:rsidR="003D2EF4">
        <w:br/>
      </w:r>
      <w:r w:rsidR="008D6EDE">
        <w:rPr>
          <w:noProof/>
        </w:rPr>
        <mc:AlternateContent>
          <mc:Choice Requires="wps">
            <w:drawing>
              <wp:anchor distT="45720" distB="45720" distL="114300" distR="114300" simplePos="0" relativeHeight="251712515" behindDoc="0" locked="0" layoutInCell="1" allowOverlap="1" wp14:anchorId="35A4B473" wp14:editId="6CB8B2CC">
                <wp:simplePos x="0" y="0"/>
                <wp:positionH relativeFrom="page">
                  <wp:posOffset>3388360</wp:posOffset>
                </wp:positionH>
                <wp:positionV relativeFrom="paragraph">
                  <wp:posOffset>4905375</wp:posOffset>
                </wp:positionV>
                <wp:extent cx="3981450" cy="1866900"/>
                <wp:effectExtent l="19050" t="0" r="38100" b="38100"/>
                <wp:wrapNone/>
                <wp:docPr id="34" name="Text Box 2" descr="Thought bubble in shape of cloud with text &quot;UNSATISFACTORY&#10;The stigma surrounding young people (&lt;18) being ‘incapable’ of making informed decisions about their own health &amp; education&quot;. "/>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981450" cy="1866900"/>
                        </a:xfrm>
                        <a:prstGeom prst="cloud">
                          <a:avLst/>
                        </a:prstGeom>
                        <a:solidFill>
                          <a:srgbClr val="FFFFFF"/>
                        </a:solidFill>
                        <a:ln w="9525">
                          <a:solidFill>
                            <a:srgbClr val="000000"/>
                          </a:solidFill>
                          <a:miter lim="800000"/>
                          <a:headEnd/>
                          <a:tailEnd/>
                        </a:ln>
                      </wps:spPr>
                      <wps:txbx>
                        <w:txbxContent>
                          <w:p w14:paraId="4872C32D" w14:textId="00BC5B94" w:rsidR="003E5BD7" w:rsidRPr="00220E63" w:rsidRDefault="003E5BD7" w:rsidP="00220E63">
                            <w:pPr>
                              <w:jc w:val="center"/>
                              <w:rPr>
                                <w:rFonts w:ascii="Open Sans" w:hAnsi="Open Sans" w:cs="Open Sans"/>
                                <w:sz w:val="22"/>
                                <w:szCs w:val="22"/>
                                <w:u w:val="single"/>
                              </w:rPr>
                            </w:pPr>
                            <w:r>
                              <w:rPr>
                                <w:rFonts w:ascii="Open Sans" w:hAnsi="Open Sans" w:cs="Open Sans"/>
                                <w:sz w:val="22"/>
                                <w:szCs w:val="22"/>
                                <w:u w:val="single"/>
                              </w:rPr>
                              <w:t>UNSATISFACTORY</w:t>
                            </w:r>
                            <w:r w:rsidR="00220E63">
                              <w:rPr>
                                <w:rFonts w:ascii="Open Sans" w:hAnsi="Open Sans" w:cs="Open Sans"/>
                                <w:sz w:val="22"/>
                                <w:szCs w:val="22"/>
                                <w:u w:val="single"/>
                              </w:rPr>
                              <w:br/>
                            </w:r>
                            <w:r>
                              <w:rPr>
                                <w:rFonts w:ascii="Open Sans" w:hAnsi="Open Sans" w:cs="Open Sans"/>
                                <w:sz w:val="22"/>
                                <w:szCs w:val="22"/>
                              </w:rPr>
                              <w:t>The stigma surrounding young people (&lt;18)</w:t>
                            </w:r>
                            <w:r w:rsidR="00220E63">
                              <w:rPr>
                                <w:rFonts w:ascii="Open Sans" w:hAnsi="Open Sans" w:cs="Open Sans"/>
                                <w:sz w:val="22"/>
                                <w:szCs w:val="22"/>
                              </w:rPr>
                              <w:t xml:space="preserve"> being ‘incapable’ of making informed decisions about their own health &amp; education</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5A4B473" id="_x0000_s1052" alt="Thought bubble in shape of cloud with text &quot;UNSATISFACTORY&#10;The stigma surrounding young people (&lt;18) being ‘incapable’ of making informed decisions about their own health &amp; education&quot;. " style="position:absolute;margin-left:266.8pt;margin-top:386.25pt;width:313.5pt;height:147pt;z-index:251712515;visibility:visible;mso-wrap-style:square;mso-width-percent:0;mso-height-percent:0;mso-wrap-distance-left:9pt;mso-wrap-distance-top:3.6pt;mso-wrap-distance-right:9pt;mso-wrap-distance-bottom:3.6pt;mso-position-horizontal:absolute;mso-position-horizontal-relative:page;mso-position-vertical:absolute;mso-position-vertical-relative:text;mso-width-percent:0;mso-height-percent:0;mso-width-relative:margin;mso-height-relative:margin;v-text-anchor:top" coordsize="43200,432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RJyKygIAACoFAAAOAAAAZHJzL2Uyb0RvYy54bWysVM1uEzEQviPxDiMjRXAgm4SkzU83VUgJ&#10;qlRaRNIDR6/Xm7Xqtbe2N5tw6mPA6/VJGHvTEBW4IPZgeXbGn7/5ZsZn59tCwoYbK7SKSbfdIcAV&#10;06lQ65jcrhZvhwSsoyqlUisekx235Hz68sVZXY55T+daptwAgig7rsuY5M6V4yiyLOcFtW1dcoXO&#10;TJuCOjTNOkoNrRG9kFGv0zmJam3S0mjGrcW/F42TTAN+lnHmbrLMcgcyJsjNhdWENfFrND2j47Wh&#10;ZS7Yngb9BxYFFQovPUBdUEehMuI3qEIwo63OXJvpItJZJhgPOWA23c6zbJY5LXnIBcWx5UEm+/9g&#10;2fXmswGRxuRdn4CiBdZoxbcO3ust9Aik3DKUa5Xrap07SKokkRyEAuu5gc6ASV2lUAuXg/MHW/eV&#10;dpPb6+VsdblczOarmy9fW6+2s8kq59gKYl1QsJUxulK+S2CHmzWUXJcI/Lol3aQ7fAMJ977Hh+9C&#10;MVpSvPTx4Ye/rqB33iOU7wmeIkEmfPNZoImuHLicCwO6VpBzKpFUixblBHhaMeowrqHXBl/5urRj&#10;FGBZogRuixljB4cq2vJKszsLSs9zqtZ8hnRrxEtR+a4/GR0dbXCsB0nqTzpFBWnldADaZqbwbYGF&#10;BkTHDtwdus6LxfDnu9Gw2x+gi6GvOzw5GXVCX0Z0/HS8NNZ95LoAv4lJkDzg082VdZ4PHT/F+Ous&#10;liJdCCmDYdbJXBrYUJyBRfhCCs/CpII6JqNBb9BI8FeITvj+BFEIh8MsRRGT4SGIjr1wH1QaRs1R&#10;IZs9UpZqr6QXr5HRbZNtaMfe6VOFEp3uUFujm+HFxwY3uTbfCNQ4uDGx9xU1nIC8VFifUbff95Me&#10;jP7gtIeGOfYkxx6qGELFxBFotnMXXgcvnNIzrGMmgsC+4A2TPWccyKD7/vHwE39sh6hfT9z0JwAA&#10;AP//AwBQSwMEFAAGAAgAAAAhACQyL0PeAAAADQEAAA8AAABkcnMvZG93bnJldi54bWxMj8tOwzAQ&#10;RfdI/IM1SOyonURxUYhTISQeSyh8gBO7SVR7HMVuk/490xXs5nF050y9W71jZzvHMaCCbCOAWeyC&#10;GbFX8PP9+vAILCaNRruAVsHFRtg1tze1rkxY8Mue96lnFIKx0gqGlKaK89gN1uu4CZNF2h3C7HWi&#10;du65mfVC4d7xXAjJvR6RLgx6si+D7Y77k1cwtcvbJfjsoxC9c+Pnu8gP4qjU/d36/AQs2TX9wXDV&#10;J3VoyKkNJzSROQVlUUhCFWy3eQnsSmRS0KilSkhZAm9q/v+L5hcAAP//AwBQSwECLQAUAAYACAAA&#10;ACEAtoM4kv4AAADhAQAAEwAAAAAAAAAAAAAAAAAAAAAAW0NvbnRlbnRfVHlwZXNdLnhtbFBLAQIt&#10;ABQABgAIAAAAIQA4/SH/1gAAAJQBAAALAAAAAAAAAAAAAAAAAC8BAABfcmVscy8ucmVsc1BLAQIt&#10;ABQABgAIAAAAIQANRJyKygIAACoFAAAOAAAAAAAAAAAAAAAAAC4CAABkcnMvZTJvRG9jLnhtbFBL&#10;AQItABQABgAIAAAAIQAkMi9D3gAAAA0BAAAPAAAAAAAAAAAAAAAAACQFAABkcnMvZG93bnJldi54&#10;bWxQSwUGAAAAAAQABADzAAAALwYAAAAA&#10;" adj="-11796480,,5400" path="m3900,14370c3629,11657,4261,8921,5623,6907,7775,3726,11264,3017,14005,5202,15678,909,19914,22,22456,3432,23097,1683,24328,474,25749,200v1564,-302,3126,570,4084,2281c31215,267,33501,-460,35463,690v1495,876,2567,2710,2855,4886c40046,6218,41422,7998,41982,10318v407,1684,349,3513,-164,5142c43079,17694,43520,20590,43016,23322v-670,3632,-2888,6352,-5612,6882c37391,32471,36658,34621,35395,36101v-1919,2249,-4691,2538,-6840,714c27860,39948,25999,42343,23667,43106v-2748,899,-5616,-633,-7187,-3840c12772,42310,7956,40599,5804,35472,3690,35809,1705,34024,1110,31250,679,29243,1060,27077,2113,25551,619,24354,-213,22057,-5,19704,239,16949,1845,14791,3863,14507v12,-46,25,-91,37,-137xem4693,26177nfc3809,26271,2925,25993,2160,25380t4768,9519nfc6573,35092,6200,35220,5820,35280t10658,3810nfc16211,38544,15987,37961,15810,37350m28827,34751nfc28788,35398,28698,36038,28560,36660m34129,22954nfc36133,24282,37398,27058,37380,30090m41798,15354nfc41473,16386,40978,17302,40350,18030m38324,5426nfc38379,5843,38405,6266,38400,6690m29078,3952nfc29267,3369,29516,2826,29820,2340m22141,4720nfc22218,4238,22339,3771,22500,3330m14000,5192nfc14472,5568,14908,6021,15300,6540m4127,15789nfc4024,15325,3948,14851,3900,14370e">
                <v:stroke joinstyle="miter"/>
                <v:formulas/>
                <v:path o:connecttype="custom" o:connectlocs="432522,1131246;199073,1096804;638507,1508170;536390,1524635;1518665,1689285;1457100,1614091;2656788,1501774;2632181,1584272;3145438,991963;3445060,1300348;3852237,663527;3718785,779171;3532062,234486;3539067,289110;2679921,170787;2748306,101124;2040585,203976;2073672,143907;1290285,224374;1410097,282628;380358,682326;359436,621004" o:connectangles="0,0,0,0,0,0,0,0,0,0,0,0,0,0,0,0,0,0,0,0,0,0" textboxrect="0,0,43200,43200"/>
                <v:textbox>
                  <w:txbxContent>
                    <w:p w14:paraId="4872C32D" w14:textId="00BC5B94" w:rsidR="003E5BD7" w:rsidRPr="00220E63" w:rsidRDefault="003E5BD7" w:rsidP="00220E63">
                      <w:pPr>
                        <w:jc w:val="center"/>
                        <w:rPr>
                          <w:rFonts w:ascii="Open Sans" w:hAnsi="Open Sans" w:cs="Open Sans"/>
                          <w:sz w:val="22"/>
                          <w:szCs w:val="22"/>
                          <w:u w:val="single"/>
                        </w:rPr>
                      </w:pPr>
                      <w:r>
                        <w:rPr>
                          <w:rFonts w:ascii="Open Sans" w:hAnsi="Open Sans" w:cs="Open Sans"/>
                          <w:sz w:val="22"/>
                          <w:szCs w:val="22"/>
                          <w:u w:val="single"/>
                        </w:rPr>
                        <w:t>UNSATISFACTORY</w:t>
                      </w:r>
                      <w:r w:rsidR="00220E63">
                        <w:rPr>
                          <w:rFonts w:ascii="Open Sans" w:hAnsi="Open Sans" w:cs="Open Sans"/>
                          <w:sz w:val="22"/>
                          <w:szCs w:val="22"/>
                          <w:u w:val="single"/>
                        </w:rPr>
                        <w:br/>
                      </w:r>
                      <w:r>
                        <w:rPr>
                          <w:rFonts w:ascii="Open Sans" w:hAnsi="Open Sans" w:cs="Open Sans"/>
                          <w:sz w:val="22"/>
                          <w:szCs w:val="22"/>
                        </w:rPr>
                        <w:t>The stigma surrounding young people (&lt;18)</w:t>
                      </w:r>
                      <w:r w:rsidR="00220E63">
                        <w:rPr>
                          <w:rFonts w:ascii="Open Sans" w:hAnsi="Open Sans" w:cs="Open Sans"/>
                          <w:sz w:val="22"/>
                          <w:szCs w:val="22"/>
                        </w:rPr>
                        <w:t xml:space="preserve"> being ‘incapable’ of making informed decisions about their own health &amp; education</w:t>
                      </w:r>
                    </w:p>
                  </w:txbxContent>
                </v:textbox>
                <w10:wrap anchorx="page"/>
              </v:shape>
            </w:pict>
          </mc:Fallback>
        </mc:AlternateContent>
      </w:r>
      <w:r w:rsidR="003D2EF4">
        <w:br/>
      </w:r>
      <w:r w:rsidR="003D2EF4">
        <w:br/>
      </w:r>
      <w:r w:rsidR="003D2EF4">
        <w:br/>
      </w:r>
      <w:r w:rsidR="003D2EF4">
        <w:br/>
      </w:r>
      <w:r w:rsidR="008D6EDE">
        <w:rPr>
          <w:noProof/>
        </w:rPr>
        <mc:AlternateContent>
          <mc:Choice Requires="wps">
            <w:drawing>
              <wp:anchor distT="45720" distB="45720" distL="114300" distR="114300" simplePos="0" relativeHeight="251710467" behindDoc="0" locked="0" layoutInCell="1" allowOverlap="1" wp14:anchorId="61BE21B6" wp14:editId="7236E8CD">
                <wp:simplePos x="0" y="0"/>
                <wp:positionH relativeFrom="margin">
                  <wp:align>left</wp:align>
                </wp:positionH>
                <wp:positionV relativeFrom="paragraph">
                  <wp:posOffset>5522595</wp:posOffset>
                </wp:positionV>
                <wp:extent cx="2030730" cy="1082040"/>
                <wp:effectExtent l="19050" t="0" r="45720" b="41910"/>
                <wp:wrapNone/>
                <wp:docPr id="33" name="Text Box 2" descr="Thought bubble in shape of cloud with text &quot;Everybody deserves a home&quot;. "/>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030730" cy="1082040"/>
                        </a:xfrm>
                        <a:prstGeom prst="cloud">
                          <a:avLst/>
                        </a:prstGeom>
                        <a:solidFill>
                          <a:srgbClr val="FFFFFF"/>
                        </a:solidFill>
                        <a:ln w="9525">
                          <a:solidFill>
                            <a:srgbClr val="000000"/>
                          </a:solidFill>
                          <a:miter lim="800000"/>
                          <a:headEnd/>
                          <a:tailEnd/>
                        </a:ln>
                      </wps:spPr>
                      <wps:txbx>
                        <w:txbxContent>
                          <w:p w14:paraId="77B177AF" w14:textId="30326DA0" w:rsidR="00390BC1" w:rsidRPr="00C94DB3" w:rsidRDefault="003E5BD7" w:rsidP="00390BC1">
                            <w:pPr>
                              <w:jc w:val="center"/>
                              <w:rPr>
                                <w:rFonts w:ascii="Open Sans" w:hAnsi="Open Sans" w:cs="Open Sans"/>
                                <w:sz w:val="22"/>
                                <w:szCs w:val="22"/>
                              </w:rPr>
                            </w:pPr>
                            <w:r>
                              <w:rPr>
                                <w:rFonts w:ascii="Open Sans" w:hAnsi="Open Sans" w:cs="Open Sans"/>
                                <w:sz w:val="22"/>
                                <w:szCs w:val="22"/>
                              </w:rPr>
                              <w:t>Everybody deserves a home</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1BE21B6" id="_x0000_s1053" alt="Thought bubble in shape of cloud with text &quot;Everybody deserves a home&quot;. " style="position:absolute;margin-left:0;margin-top:434.85pt;width:159.9pt;height:85.2pt;z-index:251710467;visibility:visible;mso-wrap-style:square;mso-width-percent:0;mso-height-percent:0;mso-wrap-distance-left:9pt;mso-wrap-distance-top:3.6pt;mso-wrap-distance-right:9pt;mso-wrap-distance-bottom:3.6pt;mso-position-horizontal:left;mso-position-horizontal-relative:margin;mso-position-vertical:absolute;mso-position-vertical-relative:text;mso-width-percent:0;mso-height-percent:0;mso-width-relative:margin;mso-height-relative:margin;v-text-anchor:top" coordsize="43200,432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Z+aQYwIAAKoEAAAOAAAAZHJzL2Uyb0RvYy54bWysVNtu2zAMfR+wfyD0sLfFjpPevDpFl7bD&#10;gO4CtPsAWZZjYbLoSnLs7OtHyWkWdNvLMD8IoigeHR6SvrwaWw1baZ1CU7D5LGUgjcBKmU3Bvj3e&#10;vT1n4Dw3FddoZMF20rGr1etXl0OXywwb1JW0QCDG5UNXsMb7Lk8SJxrZcjfDThpy1mhb7sm0m6Sy&#10;fCD0VidZmp4mA9qqsyikc3R6MznZKuLXtRT+S1076UEXjLj5uNq4lmFNVpc831jeNUrsafB/YNFy&#10;ZejRA9QN9xx6q36DapWw6LD2M4FtgnWthIw5UDbz9EU2Dw3vZMyFxHHdQSb3/2DF5+1XC6oq2GLB&#10;wPCWavQoRw/vcYSMQSWdILkeG+w3jYeyL0stQRlwgRtgDUJjX8GgfAM+BL556tG/u6We2JVY7QKC&#10;tFvpgEODrZzcMwjKD53LicBDRxT8SC9SB0UVXXeP4rsDg+uGm428thaHRvKKMp+HyOQodMJxAaQc&#10;PmFFGfDeYwQaa9uGspDQQOjUAbtD1QNZQYdZukjPFuQS5Jun51m6jH2R8Pw5vLPOf5DYQtgULKYc&#10;8fn23vnAh+fPd8JzDrWq7pTW0bCbcq0tbDn14F38YgovrmkDQ8EuTrKTSYK/QqTx+xNEqzwNk1Zt&#10;wc4Pl3gehLs1VWx1z5We9kRZm72SQbxJRj+WY2yH7PS5QqGKpK3FaXiosLRp0P5gMNDgFMw99dxK&#10;BvqjofpczJekH/hoLE/OMjLssac89nAjCKpgnsG0Xfs4nUE4g9dUx1pFgUPBJyZ7zjQQUff98IaJ&#10;O7bjrV+/mNVPAAAA//8DAFBLAwQUAAYACAAAACEA71jyrtwAAAAJAQAADwAAAGRycy9kb3ducmV2&#10;LnhtbEyPQU7DMBBF90jcwRqk7qidFpU2xKkQEi1LKBzAiadJVHscxW6T3r7DCpaj//XnvWI7eScu&#10;OMQukIZsrkAg1cF21Gj4+X5/XIOIyZA1LhBquGKEbXl/V5jchpG+8HJIjeARirnR0KbU51LGukVv&#10;4jz0SJwdw+BN4nNopB3MyOPeyYVSK+lNR/yhNT2+tVifDmevoa/G3TX47GOpGue6z71aHNVJ69nD&#10;9PoCIuGU/srwi8/oUDJTFc5ko3AaWCRpWK82zyA4XmYbNqm4p55UBrIs5H+D8gYAAP//AwBQSwEC&#10;LQAUAAYACAAAACEAtoM4kv4AAADhAQAAEwAAAAAAAAAAAAAAAAAAAAAAW0NvbnRlbnRfVHlwZXNd&#10;LnhtbFBLAQItABQABgAIAAAAIQA4/SH/1gAAAJQBAAALAAAAAAAAAAAAAAAAAC8BAABfcmVscy8u&#10;cmVsc1BLAQItABQABgAIAAAAIQCZZ+aQYwIAAKoEAAAOAAAAAAAAAAAAAAAAAC4CAABkcnMvZTJv&#10;RG9jLnhtbFBLAQItABQABgAIAAAAIQDvWPKu3AAAAAkBAAAPAAAAAAAAAAAAAAAAAL0EAABkcnMv&#10;ZG93bnJldi54bWxQSwUGAAAAAAQABADzAAAAxgUAAAAA&#10;" adj="-11796480,,5400" path="m3900,14370c3629,11657,4261,8921,5623,6907,7775,3726,11264,3017,14005,5202,15678,909,19914,22,22456,3432,23097,1683,24328,474,25749,200v1564,-302,3126,570,4084,2281c31215,267,33501,-460,35463,690v1495,876,2567,2710,2855,4886c40046,6218,41422,7998,41982,10318v407,1684,349,3513,-164,5142c43079,17694,43520,20590,43016,23322v-670,3632,-2888,6352,-5612,6882c37391,32471,36658,34621,35395,36101v-1919,2249,-4691,2538,-6840,714c27860,39948,25999,42343,23667,43106v-2748,899,-5616,-633,-7187,-3840c12772,42310,7956,40599,5804,35472,3690,35809,1705,34024,1110,31250,679,29243,1060,27077,2113,25551,619,24354,-213,22057,-5,19704,239,16949,1845,14791,3863,14507v12,-46,25,-91,37,-137xem4693,26177nfc3809,26271,2925,25993,2160,25380t4768,9519nfc6573,35092,6200,35220,5820,35280t10658,3810nfc16211,38544,15987,37961,15810,37350m28827,34751nfc28788,35398,28698,36038,28560,36660m34129,22954nfc36133,24282,37398,27058,37380,30090m41798,15354nfc41473,16386,40978,17302,40350,18030m38324,5426nfc38379,5843,38405,6266,38400,6690m29078,3952nfc29267,3369,29516,2826,29820,2340m22141,4720nfc22218,4238,22339,3771,22500,3330m14000,5192nfc14472,5568,14908,6021,15300,6540m4127,15789nfc4024,15325,3948,14851,3900,14370e">
                <v:stroke joinstyle="miter"/>
                <v:formulas/>
                <v:path o:connecttype="custom" o:connectlocs="220607,655661;101537,635699;325669,874123;273584,883666;774592,979096;743191,935514;1355089,870416;1342538,918231;1604324,574934;1757146,753671;1964825,384575;1896758,451601;1801521,135906;1805093,167566;1366888,98987;1401768,58611;1040796,118223;1057672,83407;658107,130045;719217,163809;194001,395471;183330,359929" o:connectangles="0,0,0,0,0,0,0,0,0,0,0,0,0,0,0,0,0,0,0,0,0,0" textboxrect="0,0,43200,43200"/>
                <v:textbox>
                  <w:txbxContent>
                    <w:p w14:paraId="77B177AF" w14:textId="30326DA0" w:rsidR="00390BC1" w:rsidRPr="00C94DB3" w:rsidRDefault="003E5BD7" w:rsidP="00390BC1">
                      <w:pPr>
                        <w:jc w:val="center"/>
                        <w:rPr>
                          <w:rFonts w:ascii="Open Sans" w:hAnsi="Open Sans" w:cs="Open Sans"/>
                          <w:sz w:val="22"/>
                          <w:szCs w:val="22"/>
                        </w:rPr>
                      </w:pPr>
                      <w:r>
                        <w:rPr>
                          <w:rFonts w:ascii="Open Sans" w:hAnsi="Open Sans" w:cs="Open Sans"/>
                          <w:sz w:val="22"/>
                          <w:szCs w:val="22"/>
                        </w:rPr>
                        <w:t>Everybody deserves a home</w:t>
                      </w:r>
                    </w:p>
                  </w:txbxContent>
                </v:textbox>
                <w10:wrap anchorx="margin"/>
              </v:shape>
            </w:pict>
          </mc:Fallback>
        </mc:AlternateContent>
      </w:r>
      <w:r w:rsidR="003D2EF4">
        <w:br/>
      </w:r>
      <w:r w:rsidR="003D2EF4">
        <w:br/>
      </w:r>
      <w:r w:rsidR="003D2EF4">
        <w:br/>
      </w:r>
      <w:r w:rsidR="003D2EF4">
        <w:br/>
      </w:r>
    </w:p>
    <w:p w14:paraId="56468CBA" w14:textId="6B918FDD" w:rsidR="00F12B58" w:rsidRDefault="00F12B58" w:rsidP="00F12B58">
      <w:pPr>
        <w:spacing w:before="0" w:after="0"/>
      </w:pPr>
    </w:p>
    <w:p w14:paraId="4A48F863" w14:textId="383E4E7B" w:rsidR="00F12B58" w:rsidRDefault="00F12B58" w:rsidP="00F12B58">
      <w:pPr>
        <w:spacing w:before="0" w:after="0"/>
      </w:pPr>
    </w:p>
    <w:p w14:paraId="4A3AFFA5" w14:textId="604F394D" w:rsidR="00F12B58" w:rsidRDefault="00036F05" w:rsidP="00F12B58">
      <w:pPr>
        <w:spacing w:before="0" w:after="0"/>
      </w:pPr>
      <w:r>
        <w:rPr>
          <w:noProof/>
        </w:rPr>
        <mc:AlternateContent>
          <mc:Choice Requires="wps">
            <w:drawing>
              <wp:anchor distT="45720" distB="45720" distL="114300" distR="114300" simplePos="0" relativeHeight="251714563" behindDoc="0" locked="0" layoutInCell="1" allowOverlap="1" wp14:anchorId="4A25E6D5" wp14:editId="6E59CA1E">
                <wp:simplePos x="0" y="0"/>
                <wp:positionH relativeFrom="page">
                  <wp:posOffset>560070</wp:posOffset>
                </wp:positionH>
                <wp:positionV relativeFrom="paragraph">
                  <wp:posOffset>77470</wp:posOffset>
                </wp:positionV>
                <wp:extent cx="3569970" cy="1889760"/>
                <wp:effectExtent l="19050" t="0" r="30480" b="34290"/>
                <wp:wrapNone/>
                <wp:docPr id="35" name="Text Box 2" descr="Thought bubble in shape of cloud with text &quot;NEGATIVE&#10;The expectation to take on much larger responsibilities at a young age eg criminal responsibility age (10)&quot;. "/>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69970" cy="1889760"/>
                        </a:xfrm>
                        <a:prstGeom prst="cloud">
                          <a:avLst/>
                        </a:prstGeom>
                        <a:solidFill>
                          <a:srgbClr val="FFFFFF"/>
                        </a:solidFill>
                        <a:ln w="9525">
                          <a:solidFill>
                            <a:srgbClr val="000000"/>
                          </a:solidFill>
                          <a:miter lim="800000"/>
                          <a:headEnd/>
                          <a:tailEnd/>
                        </a:ln>
                      </wps:spPr>
                      <wps:txbx>
                        <w:txbxContent>
                          <w:p w14:paraId="01F56FBF" w14:textId="7F7DB287" w:rsidR="008D6EDE" w:rsidRPr="00220E63" w:rsidRDefault="008D6EDE" w:rsidP="008D6EDE">
                            <w:pPr>
                              <w:jc w:val="center"/>
                              <w:rPr>
                                <w:rFonts w:ascii="Open Sans" w:hAnsi="Open Sans" w:cs="Open Sans"/>
                                <w:sz w:val="22"/>
                                <w:szCs w:val="22"/>
                                <w:u w:val="single"/>
                              </w:rPr>
                            </w:pPr>
                            <w:r>
                              <w:rPr>
                                <w:rFonts w:ascii="Open Sans" w:hAnsi="Open Sans" w:cs="Open Sans"/>
                                <w:sz w:val="22"/>
                                <w:szCs w:val="22"/>
                                <w:u w:val="single"/>
                              </w:rPr>
                              <w:t>NEGATIVE</w:t>
                            </w:r>
                            <w:r>
                              <w:rPr>
                                <w:rFonts w:ascii="Open Sans" w:hAnsi="Open Sans" w:cs="Open Sans"/>
                                <w:sz w:val="22"/>
                                <w:szCs w:val="22"/>
                                <w:u w:val="single"/>
                              </w:rPr>
                              <w:br/>
                            </w:r>
                            <w:r>
                              <w:rPr>
                                <w:rFonts w:ascii="Open Sans" w:hAnsi="Open Sans" w:cs="Open Sans"/>
                                <w:sz w:val="22"/>
                                <w:szCs w:val="22"/>
                              </w:rPr>
                              <w:t xml:space="preserve">The expectation to take </w:t>
                            </w:r>
                            <w:r w:rsidR="0085649A">
                              <w:rPr>
                                <w:rFonts w:ascii="Open Sans" w:hAnsi="Open Sans" w:cs="Open Sans"/>
                                <w:sz w:val="22"/>
                                <w:szCs w:val="22"/>
                              </w:rPr>
                              <w:t xml:space="preserve">on much larger responsibilities at a young age </w:t>
                            </w:r>
                            <w:proofErr w:type="spellStart"/>
                            <w:r w:rsidR="00036F05">
                              <w:rPr>
                                <w:rFonts w:ascii="Open Sans" w:hAnsi="Open Sans" w:cs="Open Sans"/>
                                <w:sz w:val="22"/>
                                <w:szCs w:val="22"/>
                              </w:rPr>
                              <w:t>eg</w:t>
                            </w:r>
                            <w:proofErr w:type="spellEnd"/>
                            <w:r w:rsidR="00036F05">
                              <w:rPr>
                                <w:rFonts w:ascii="Open Sans" w:hAnsi="Open Sans" w:cs="Open Sans"/>
                                <w:sz w:val="22"/>
                                <w:szCs w:val="22"/>
                              </w:rPr>
                              <w:t xml:space="preserve"> criminal responsibility age (10)</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A25E6D5" id="_x0000_s1054" alt="Thought bubble in shape of cloud with text &quot;NEGATIVE&#10;The expectation to take on much larger responsibilities at a young age eg criminal responsibility age (10)&quot;. " style="position:absolute;margin-left:44.1pt;margin-top:6.1pt;width:281.1pt;height:148.8pt;z-index:251714563;visibility:visible;mso-wrap-style:square;mso-width-percent:0;mso-height-percent:0;mso-wrap-distance-left:9pt;mso-wrap-distance-top:3.6pt;mso-wrap-distance-right:9pt;mso-wrap-distance-bottom:3.6pt;mso-position-horizontal:absolute;mso-position-horizontal-relative:page;mso-position-vertical:absolute;mso-position-vertical-relative:text;mso-width-percent:0;mso-height-percent:0;mso-width-relative:margin;mso-height-relative:margin;v-text-anchor:top" coordsize="43200,432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WJBcogIAAAgFAAAOAAAAZHJzL2Uyb0RvYy54bWysVE1v1DAQvSPxH0ZGquBAs7t02920aVX6&#10;pUqlIHXh7jhOYtXxpLazyfLrGTvtUgpcEDlYnozneea9GR+dDI2GtbROocnYdHfCQBqBhTJVxr6u&#10;Lt8vGDjPTcE1GpmxjXTs5Pj1q6O+TeUMa9SFtEAgxqV9m7Ha+zZNEidq2XC3i6005CzRNtyTaauk&#10;sLwn9EYns8lkP+nRFq1FIZ2jv+ejkx1H/LKUwn8uSyc96IxRbj6uNq55WJPjI55Wlre1Eo9p8H/I&#10;ouHK0KVbqHPuOXRW/QbVKGHRYel3BTYJlqUSMtZA1UwnL6q5q3krYy1Ejmu3NLn/Bytu118sqCJj&#10;H+YMDG9Io5UcPHzEAWYMCukE0bWqsatqD3mX51qCMuBCboAlCI1dAb3yNfgQuPPQoT+8vbg6XV1/&#10;u9h5M5wermoJcmhJDO6pT8AjeH5P0QaaTtSgua2oC6x0LRqncqWVV9IB98Bhg52pgFcEUYGwqlGG&#10;61/PbqL77XTybrx8F4KufetSKu+upQL9QPVQf0aNXHuD4t6BwbOam0qeWot9LXlBvE5DZPIsdMRx&#10;ASTvP2FB/PDOYwQaStsE0UlGIHTqr822pwIVgn5+mO8vlwfkEuSbLhbLg/3YdQlPn8Jb6/yVxAbC&#10;JmOR0IjP1zfOh3x4+nQmXOdQq+JSaR0NW+Vn2sKaU4dfxi+W8OKYNtBnbDmfzUcK/goxid+fIBrl&#10;SSStmowttod4Goi7MEUcJM+VHveUsjaPTAbyRhr9kA+x2WaLJ4VyLDbErcVxNOkpoU2N9juDnsYy&#10;Y+6h41Yy0NeG9FlO9/bCHEdjb34wI8M+9+TPPdwIgsqYZzBuz3yc/UCcwVPSsVSR4CD4mMljzjRu&#10;kffHpyHM83M7nvr5gB3/AAAA//8DAFBLAwQUAAYACAAAACEAgGUjpd0AAAAJAQAADwAAAGRycy9k&#10;b3ducmV2LnhtbEyPwU7DMBBE70j8g7VIvVG7KVQhxKkQUoEjLXyAE2+TqPY6it0m/XuWE5xWuzOa&#10;fVNuZ+/EBcfYB9KwWioQSE2wPbUavr929zmImAxZ4wKhhitG2Fa3N6UpbJhoj5dDagWHUCyMhi6l&#10;oZAyNh16E5dhQGLtGEZvEq9jK+1oJg73TmZKbaQ3PfGHzgz42mFzOpy9hqGe3q7Brz7WqnWu/3xX&#10;2VGdtF7czS/PIBLO6c8Mv/iMDhUz1eFMNgqnIc8zdvI948n65lE9gKg1rNVTDrIq5f8G1Q8AAAD/&#10;/wMAUEsBAi0AFAAGAAgAAAAhALaDOJL+AAAA4QEAABMAAAAAAAAAAAAAAAAAAAAAAFtDb250ZW50&#10;X1R5cGVzXS54bWxQSwECLQAUAAYACAAAACEAOP0h/9YAAACUAQAACwAAAAAAAAAAAAAAAAAvAQAA&#10;X3JlbHMvLnJlbHNQSwECLQAUAAYACAAAACEAMViQXKICAAAIBQAADgAAAAAAAAAAAAAAAAAuAgAA&#10;ZHJzL2Uyb0RvYy54bWxQSwECLQAUAAYACAAAACEAgGUjpd0AAAAJAQAADwAAAAAAAAAAAAAAAAD8&#10;BAAAZHJzL2Rvd25yZXYueG1sUEsFBgAAAAAEAAQA8wAAAAYGAAAAAA==&#10;" adj="-11796480,,5400" path="m3900,14370c3629,11657,4261,8921,5623,6907,7775,3726,11264,3017,14005,5202,15678,909,19914,22,22456,3432,23097,1683,24328,474,25749,200v1564,-302,3126,570,4084,2281c31215,267,33501,-460,35463,690v1495,876,2567,2710,2855,4886c40046,6218,41422,7998,41982,10318v407,1684,349,3513,-164,5142c43079,17694,43520,20590,43016,23322v-670,3632,-2888,6352,-5612,6882c37391,32471,36658,34621,35395,36101v-1919,2249,-4691,2538,-6840,714c27860,39948,25999,42343,23667,43106v-2748,899,-5616,-633,-7187,-3840c12772,42310,7956,40599,5804,35472,3690,35809,1705,34024,1110,31250,679,29243,1060,27077,2113,25551,619,24354,-213,22057,-5,19704,239,16949,1845,14791,3863,14507v12,-46,25,-91,37,-137xem4693,26177nfc3809,26271,2925,25993,2160,25380t4768,9519nfc6573,35092,6200,35220,5820,35280t10658,3810nfc16211,38544,15987,37961,15810,37350m28827,34751nfc28788,35398,28698,36038,28560,36660m34129,22954nfc36133,24282,37398,27058,37380,30090m41798,15354nfc41473,16386,40978,17302,40350,18030m38324,5426nfc38379,5843,38405,6266,38400,6690m29078,3952nfc29267,3369,29516,2826,29820,2340m22141,4720nfc22218,4238,22339,3771,22500,3330m14000,5192nfc14472,5568,14908,6021,15300,6540m4127,15789nfc4024,15325,3948,14851,3900,14370e">
                <v:stroke joinstyle="miter"/>
                <v:formulas/>
                <v:path o:connecttype="custom" o:connectlocs="387821,1145098;178499,1110234;572517,1526637;480954,1543304;1361712,1709970;1306510,1633855;2382211,1520163;2360147,1603671;2820359,1004110;3089016,1316270;3454111,671652;3334451,788712;3167026,237357;3173307,292650;2402953,172878;2464271,102362;1829692,206474;1859359,145669;1156935,227121;1264364,286089;341048,690681;322289,628608" o:connectangles="0,0,0,0,0,0,0,0,0,0,0,0,0,0,0,0,0,0,0,0,0,0" textboxrect="0,0,43200,43200"/>
                <v:textbox>
                  <w:txbxContent>
                    <w:p w14:paraId="01F56FBF" w14:textId="7F7DB287" w:rsidR="008D6EDE" w:rsidRPr="00220E63" w:rsidRDefault="008D6EDE" w:rsidP="008D6EDE">
                      <w:pPr>
                        <w:jc w:val="center"/>
                        <w:rPr>
                          <w:rFonts w:ascii="Open Sans" w:hAnsi="Open Sans" w:cs="Open Sans"/>
                          <w:sz w:val="22"/>
                          <w:szCs w:val="22"/>
                          <w:u w:val="single"/>
                        </w:rPr>
                      </w:pPr>
                      <w:r>
                        <w:rPr>
                          <w:rFonts w:ascii="Open Sans" w:hAnsi="Open Sans" w:cs="Open Sans"/>
                          <w:sz w:val="22"/>
                          <w:szCs w:val="22"/>
                          <w:u w:val="single"/>
                        </w:rPr>
                        <w:t>NEGATIVE</w:t>
                      </w:r>
                      <w:r>
                        <w:rPr>
                          <w:rFonts w:ascii="Open Sans" w:hAnsi="Open Sans" w:cs="Open Sans"/>
                          <w:sz w:val="22"/>
                          <w:szCs w:val="22"/>
                          <w:u w:val="single"/>
                        </w:rPr>
                        <w:br/>
                      </w:r>
                      <w:r>
                        <w:rPr>
                          <w:rFonts w:ascii="Open Sans" w:hAnsi="Open Sans" w:cs="Open Sans"/>
                          <w:sz w:val="22"/>
                          <w:szCs w:val="22"/>
                        </w:rPr>
                        <w:t xml:space="preserve">The expectation to take </w:t>
                      </w:r>
                      <w:r w:rsidR="0085649A">
                        <w:rPr>
                          <w:rFonts w:ascii="Open Sans" w:hAnsi="Open Sans" w:cs="Open Sans"/>
                          <w:sz w:val="22"/>
                          <w:szCs w:val="22"/>
                        </w:rPr>
                        <w:t xml:space="preserve">on much larger responsibilities at a young age </w:t>
                      </w:r>
                      <w:proofErr w:type="spellStart"/>
                      <w:r w:rsidR="00036F05">
                        <w:rPr>
                          <w:rFonts w:ascii="Open Sans" w:hAnsi="Open Sans" w:cs="Open Sans"/>
                          <w:sz w:val="22"/>
                          <w:szCs w:val="22"/>
                        </w:rPr>
                        <w:t>eg</w:t>
                      </w:r>
                      <w:proofErr w:type="spellEnd"/>
                      <w:r w:rsidR="00036F05">
                        <w:rPr>
                          <w:rFonts w:ascii="Open Sans" w:hAnsi="Open Sans" w:cs="Open Sans"/>
                          <w:sz w:val="22"/>
                          <w:szCs w:val="22"/>
                        </w:rPr>
                        <w:t xml:space="preserve"> criminal responsibility age (10)</w:t>
                      </w:r>
                    </w:p>
                  </w:txbxContent>
                </v:textbox>
                <w10:wrap anchorx="page"/>
              </v:shape>
            </w:pict>
          </mc:Fallback>
        </mc:AlternateContent>
      </w:r>
    </w:p>
    <w:p w14:paraId="25B0CBE1" w14:textId="1E8346BC" w:rsidR="00F12B58" w:rsidRDefault="00F12B58" w:rsidP="00F12B58">
      <w:pPr>
        <w:spacing w:before="0" w:after="0"/>
      </w:pPr>
    </w:p>
    <w:p w14:paraId="738D7A1D" w14:textId="5E931676" w:rsidR="00F12B58" w:rsidRDefault="00036F05" w:rsidP="00F12B58">
      <w:pPr>
        <w:spacing w:before="0" w:after="0"/>
      </w:pPr>
      <w:r>
        <w:rPr>
          <w:noProof/>
        </w:rPr>
        <mc:AlternateContent>
          <mc:Choice Requires="wps">
            <w:drawing>
              <wp:anchor distT="45720" distB="45720" distL="114300" distR="114300" simplePos="0" relativeHeight="251716611" behindDoc="0" locked="0" layoutInCell="1" allowOverlap="1" wp14:anchorId="3E0C83EB" wp14:editId="5D2CB110">
                <wp:simplePos x="0" y="0"/>
                <wp:positionH relativeFrom="page">
                  <wp:posOffset>4591050</wp:posOffset>
                </wp:positionH>
                <wp:positionV relativeFrom="paragraph">
                  <wp:posOffset>8890</wp:posOffset>
                </wp:positionV>
                <wp:extent cx="1116330" cy="838200"/>
                <wp:effectExtent l="19050" t="0" r="45720" b="38100"/>
                <wp:wrapNone/>
                <wp:docPr id="36" name="Text Box 2" descr="Thought bubble in shape of cloud with text &quot;Poverty&quot;. "/>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16330" cy="838200"/>
                        </a:xfrm>
                        <a:prstGeom prst="cloud">
                          <a:avLst/>
                        </a:prstGeom>
                        <a:solidFill>
                          <a:srgbClr val="FFFFFF"/>
                        </a:solidFill>
                        <a:ln w="9525">
                          <a:solidFill>
                            <a:srgbClr val="000000"/>
                          </a:solidFill>
                          <a:miter lim="800000"/>
                          <a:headEnd/>
                          <a:tailEnd/>
                        </a:ln>
                      </wps:spPr>
                      <wps:txbx>
                        <w:txbxContent>
                          <w:p w14:paraId="7B09C353" w14:textId="1B00A72F" w:rsidR="00036F05" w:rsidRPr="00036F05" w:rsidRDefault="00036F05" w:rsidP="00036F05">
                            <w:pPr>
                              <w:jc w:val="center"/>
                              <w:rPr>
                                <w:rFonts w:ascii="Open Sans" w:hAnsi="Open Sans" w:cs="Open Sans"/>
                                <w:sz w:val="22"/>
                                <w:szCs w:val="22"/>
                              </w:rPr>
                            </w:pPr>
                            <w:r w:rsidRPr="00036F05">
                              <w:rPr>
                                <w:rFonts w:ascii="Open Sans" w:hAnsi="Open Sans" w:cs="Open Sans"/>
                                <w:sz w:val="22"/>
                                <w:szCs w:val="22"/>
                              </w:rPr>
                              <w:t>Poverty</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E0C83EB" id="_x0000_s1055" alt="Thought bubble in shape of cloud with text &quot;Poverty&quot;. " style="position:absolute;margin-left:361.5pt;margin-top:.7pt;width:87.9pt;height:66pt;z-index:251716611;visibility:visible;mso-wrap-style:square;mso-width-percent:0;mso-height-percent:0;mso-wrap-distance-left:9pt;mso-wrap-distance-top:3.6pt;mso-wrap-distance-right:9pt;mso-wrap-distance-bottom:3.6pt;mso-position-horizontal:absolute;mso-position-horizontal-relative:page;mso-position-vertical:absolute;mso-position-vertical-relative:text;mso-width-percent:0;mso-height-percent:0;mso-width-relative:margin;mso-height-relative:margin;v-text-anchor:top" coordsize="43200,432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jgi5VQIAAJcEAAAOAAAAZHJzL2Uyb0RvYy54bWysVNtu2zAMfR+wfyD0sLfFubVrvTpFl67D&#10;gG4r0O4DZEmOhcmiK8mxs68fJadpdnsZpgdBNKXDw0PSF5dDY2CrnNdoCzabTBkoK1BquynY14eb&#10;12cMfOBWcoNWFWynPLtcvXxx0be5mmONRioHBGJ93rcFq0No8yzzolYN9xNslSVnha7hgUy3yaTj&#10;PaE3JptPp6dZj062DoXynr5ej062SvhVpUT4UlVeBTAFI24h7S7tZdyz1QXPN463tRZ7GvwfWDRc&#10;Wwp6gLrmgUPn9G9QjRYOPVZhIrDJsKq0UCkHymY2/SWb+5q3KuVC4vj2IJP/f7Di8/bOgZYFW5wy&#10;sLyhGj2oIcA7HGDOQCovSK6HGrtNHaDsytIo0BZ85AZYgTDYSeh1qCHEh68eOwxv75CaIuxGYwJR&#10;5771OYW7bylgGAif+iVp5ttbFN88WFzX3G7UlXPY14pLynMWX2ZHT0ccH0HK/hNK4su7gAloqFwT&#10;i0CyAqFTvXeHGkdqIoaczU4XC3IJ8p0tzqiJUgieP71unQ8fFDYQDwVL+SV4vr31IdLh+dOdGM2j&#10;0fJGG5MMtynXxsGWU8PdpLWH/+masdAX7PxkfjIq8FeIaVp/gmh0oMkxuqE0Dpd4HnV7b2Xq68C1&#10;Gc9E2di9kFG7UcUwlEOq/fw8Rogqlyh3JK3DcVJiEanZ0H1n0NOUFMw/dtwpBuajpfKcz5bLOFbJ&#10;WJ68mZPhjj3lsYdbQVAFCwzG4zqkUYzCWbyiMlY6CfzMZM+Zuj/pvp/UOF7Hdrr1/D9Z/QAAAP//&#10;AwBQSwMEFAAGAAgAAAAhAIfdme3cAAAACQEAAA8AAABkcnMvZG93bnJldi54bWxMj8tOwzAQRfdI&#10;/IM1SOyo3aSCEOJUCInHkhY+wImnSVR7HMVuk/49wwqWV3d055xqu3gnzjjFIZCG9UqBQGqDHajT&#10;8P31eleAiMmQNS4QarhghG19fVWZ0oaZdnjep07wCMXSaOhTGkspY9ujN3EVRiTuDmHyJnGcOmkn&#10;M/O4dzJT6l56MxB/6M2ILz22x/3Jaxib+e0S/PojV51zw+e7yg7qqPXtzfL8BCLhkv6O4Ref0aFm&#10;piacyEbhNDxkObskLjYguC8eC1ZpOOf5BmRdyf8G9Q8AAAD//wMAUEsBAi0AFAAGAAgAAAAhALaD&#10;OJL+AAAA4QEAABMAAAAAAAAAAAAAAAAAAAAAAFtDb250ZW50X1R5cGVzXS54bWxQSwECLQAUAAYA&#10;CAAAACEAOP0h/9YAAACUAQAACwAAAAAAAAAAAAAAAAAvAQAAX3JlbHMvLnJlbHNQSwECLQAUAAYA&#10;CAAAACEAEo4IuVUCAACXBAAADgAAAAAAAAAAAAAAAAAuAgAAZHJzL2Uyb0RvYy54bWxQSwECLQAU&#10;AAYACAAAACEAh92Z7dwAAAAJAQAADwAAAAAAAAAAAAAAAACvBAAAZHJzL2Rvd25yZXYueG1sUEsF&#10;BgAAAAAEAAQA8wAAALgFAAAAAA==&#10;" adj="-11796480,,5400" path="m3900,14370c3629,11657,4261,8921,5623,6907,7775,3726,11264,3017,14005,5202,15678,909,19914,22,22456,3432,23097,1683,24328,474,25749,200v1564,-302,3126,570,4084,2281c31215,267,33501,-460,35463,690v1495,876,2567,2710,2855,4886c40046,6218,41422,7998,41982,10318v407,1684,349,3513,-164,5142c43079,17694,43520,20590,43016,23322v-670,3632,-2888,6352,-5612,6882c37391,32471,36658,34621,35395,36101v-1919,2249,-4691,2538,-6840,714c27860,39948,25999,42343,23667,43106v-2748,899,-5616,-633,-7187,-3840c12772,42310,7956,40599,5804,35472,3690,35809,1705,34024,1110,31250,679,29243,1060,27077,2113,25551,619,24354,-213,22057,-5,19704,239,16949,1845,14791,3863,14507v12,-46,25,-91,37,-137xem4693,26177nfc3809,26271,2925,25993,2160,25380t4768,9519nfc6573,35092,6200,35220,5820,35280t10658,3810nfc16211,38544,15987,37961,15810,37350m28827,34751nfc28788,35398,28698,36038,28560,36660m34129,22954nfc36133,24282,37398,27058,37380,30090m41798,15354nfc41473,16386,40978,17302,40350,18030m38324,5426nfc38379,5843,38405,6266,38400,6690m29078,3952nfc29267,3369,29516,2826,29820,2340m22141,4720nfc22218,4238,22339,3771,22500,3330m14000,5192nfc14472,5568,14908,6021,15300,6540m4127,15789nfc4024,15325,3948,14851,3900,14370e">
                <v:stroke joinstyle="miter"/>
                <v:formulas/>
                <v:path o:connecttype="custom" o:connectlocs="121272,507907;55817,492443;179026,677138;150394,684530;425808,758455;408546,724694;744918,674266;738018,711306;881927,445371;965936,583830;1080101,297910;1042683,349832;990329,105279;992293,129805;751404,76680;770578,45403;572145,91581;581422,64611;361774,100739;395367,126894;106646,306350;100780,278818" o:connectangles="0,0,0,0,0,0,0,0,0,0,0,0,0,0,0,0,0,0,0,0,0,0" textboxrect="0,0,43200,43200"/>
                <v:textbox>
                  <w:txbxContent>
                    <w:p w14:paraId="7B09C353" w14:textId="1B00A72F" w:rsidR="00036F05" w:rsidRPr="00036F05" w:rsidRDefault="00036F05" w:rsidP="00036F05">
                      <w:pPr>
                        <w:jc w:val="center"/>
                        <w:rPr>
                          <w:rFonts w:ascii="Open Sans" w:hAnsi="Open Sans" w:cs="Open Sans"/>
                          <w:sz w:val="22"/>
                          <w:szCs w:val="22"/>
                        </w:rPr>
                      </w:pPr>
                      <w:r w:rsidRPr="00036F05">
                        <w:rPr>
                          <w:rFonts w:ascii="Open Sans" w:hAnsi="Open Sans" w:cs="Open Sans"/>
                          <w:sz w:val="22"/>
                          <w:szCs w:val="22"/>
                        </w:rPr>
                        <w:t>Poverty</w:t>
                      </w:r>
                    </w:p>
                  </w:txbxContent>
                </v:textbox>
                <w10:wrap anchorx="page"/>
              </v:shape>
            </w:pict>
          </mc:Fallback>
        </mc:AlternateContent>
      </w:r>
    </w:p>
    <w:p w14:paraId="33710BA7" w14:textId="0A28E984" w:rsidR="00F12B58" w:rsidRDefault="00F12B58" w:rsidP="00F12B58">
      <w:pPr>
        <w:spacing w:before="0" w:after="0"/>
      </w:pPr>
    </w:p>
    <w:p w14:paraId="25A168CA" w14:textId="4453DCED" w:rsidR="00F12B58" w:rsidRDefault="00F12B58" w:rsidP="00F12B58">
      <w:pPr>
        <w:spacing w:before="0" w:after="0"/>
      </w:pPr>
    </w:p>
    <w:p w14:paraId="2892644B" w14:textId="131E5B21" w:rsidR="00F12B58" w:rsidRDefault="00F12B58" w:rsidP="00F12B58">
      <w:pPr>
        <w:spacing w:before="0" w:after="0"/>
      </w:pPr>
    </w:p>
    <w:p w14:paraId="0E9AB837" w14:textId="6099C46F" w:rsidR="00F12B58" w:rsidRDefault="00F12B58" w:rsidP="00F12B58">
      <w:pPr>
        <w:spacing w:before="0" w:after="0"/>
      </w:pPr>
    </w:p>
    <w:p w14:paraId="0611C7D8" w14:textId="732C640F" w:rsidR="00F12B58" w:rsidRDefault="00F12B58" w:rsidP="00F12B58">
      <w:pPr>
        <w:spacing w:before="0" w:after="0"/>
      </w:pPr>
    </w:p>
    <w:p w14:paraId="0907954E" w14:textId="77777777" w:rsidR="00F12B58" w:rsidRDefault="00F12B58" w:rsidP="00F12B58">
      <w:pPr>
        <w:spacing w:before="0" w:after="0"/>
      </w:pPr>
    </w:p>
    <w:p w14:paraId="1F202B59" w14:textId="27E5FCDD" w:rsidR="00EA3585" w:rsidRPr="007046FF" w:rsidRDefault="00EA3585" w:rsidP="00EA3585">
      <w:pPr>
        <w:pStyle w:val="Heading1"/>
        <w:rPr>
          <w:rFonts w:ascii="Open Sans" w:hAnsi="Open Sans" w:cs="Open Sans"/>
          <w:sz w:val="32"/>
          <w:szCs w:val="32"/>
        </w:rPr>
      </w:pPr>
      <w:r w:rsidRPr="007046FF">
        <w:rPr>
          <w:rFonts w:ascii="Open Sans" w:hAnsi="Open Sans" w:cs="Open Sans"/>
          <w:sz w:val="32"/>
          <w:szCs w:val="32"/>
        </w:rPr>
        <w:t xml:space="preserve">Know your rights </w:t>
      </w:r>
      <w:r w:rsidR="00733FF2" w:rsidRPr="007046FF">
        <w:rPr>
          <w:rFonts w:ascii="Open Sans" w:hAnsi="Open Sans" w:cs="Open Sans"/>
          <w:sz w:val="32"/>
          <w:szCs w:val="32"/>
        </w:rPr>
        <w:t>exercise</w:t>
      </w:r>
    </w:p>
    <w:p w14:paraId="255B1EEF" w14:textId="77777777" w:rsidR="003E658D" w:rsidRDefault="009257DE" w:rsidP="009257DE">
      <w:pPr>
        <w:rPr>
          <w:rFonts w:ascii="Open Sans" w:hAnsi="Open Sans" w:cs="Open Sans"/>
        </w:rPr>
      </w:pPr>
      <w:r w:rsidRPr="007046FF">
        <w:rPr>
          <w:rFonts w:ascii="Open Sans" w:hAnsi="Open Sans" w:cs="Open Sans"/>
        </w:rPr>
        <w:t xml:space="preserve">This is what children and young people said keeps them safe. </w:t>
      </w:r>
    </w:p>
    <w:p w14:paraId="0BEED810" w14:textId="7106DD43" w:rsidR="007B03AF" w:rsidRDefault="009257DE" w:rsidP="009257DE">
      <w:pPr>
        <w:rPr>
          <w:rFonts w:ascii="Open Sans" w:hAnsi="Open Sans" w:cs="Open Sans"/>
        </w:rPr>
      </w:pPr>
      <w:r w:rsidRPr="007046FF">
        <w:rPr>
          <w:rFonts w:ascii="Open Sans" w:hAnsi="Open Sans" w:cs="Open Sans"/>
        </w:rPr>
        <w:t>What do the first letters in each of the blue boxes spell</w:t>
      </w:r>
      <w:r w:rsidR="00CF46D2" w:rsidRPr="007046FF">
        <w:rPr>
          <w:rFonts w:ascii="Open Sans" w:hAnsi="Open Sans" w:cs="Open Sans"/>
        </w:rPr>
        <w:t>?</w:t>
      </w:r>
      <w:r w:rsidR="003E658D">
        <w:rPr>
          <w:rFonts w:ascii="Open Sans" w:hAnsi="Open Sans" w:cs="Open Sans"/>
        </w:rPr>
        <w:t xml:space="preserve"> [_ _ _</w:t>
      </w:r>
      <w:r w:rsidR="00721D01">
        <w:rPr>
          <w:rFonts w:ascii="Open Sans" w:hAnsi="Open Sans" w:cs="Open Sans"/>
        </w:rPr>
        <w:t xml:space="preserve"> _ _ _]</w:t>
      </w:r>
    </w:p>
    <w:p w14:paraId="2B2D2447" w14:textId="1417603F" w:rsidR="007B03AF" w:rsidRDefault="1FA95756" w:rsidP="009257DE">
      <w:r>
        <w:rPr>
          <w:noProof/>
        </w:rPr>
        <w:drawing>
          <wp:inline distT="0" distB="0" distL="0" distR="0" wp14:anchorId="03A9B4FE" wp14:editId="63CBAE8C">
            <wp:extent cx="2729674" cy="3814922"/>
            <wp:effectExtent l="0" t="0" r="7620" b="6350"/>
            <wp:docPr id="943294123" name="Picture 10" descr="Child Safe Organisations Charter of Commitment with first letter of each row spelling R-E-S-P-E-C-T.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pic:nvPicPr>
                  <pic:blipFill>
                    <a:blip r:embed="rId31">
                      <a:extLst>
                        <a:ext uri="{28A0092B-C50C-407E-A947-70E740481C1C}">
                          <a14:useLocalDpi xmlns:a14="http://schemas.microsoft.com/office/drawing/2010/main" val="0"/>
                        </a:ext>
                      </a:extLst>
                    </a:blip>
                    <a:stretch>
                      <a:fillRect/>
                    </a:stretch>
                  </pic:blipFill>
                  <pic:spPr>
                    <a:xfrm>
                      <a:off x="0" y="0"/>
                      <a:ext cx="2729674" cy="3814922"/>
                    </a:xfrm>
                    <a:prstGeom prst="rect">
                      <a:avLst/>
                    </a:prstGeom>
                  </pic:spPr>
                </pic:pic>
              </a:graphicData>
            </a:graphic>
          </wp:inline>
        </w:drawing>
      </w:r>
      <w:r w:rsidR="006F2CB1">
        <w:rPr>
          <w:noProof/>
        </w:rPr>
        <w:drawing>
          <wp:inline distT="0" distB="0" distL="0" distR="0" wp14:anchorId="08C6A1D1" wp14:editId="3B11685F">
            <wp:extent cx="2738600" cy="3848232"/>
            <wp:effectExtent l="0" t="0" r="0" b="9525"/>
            <wp:docPr id="841828765" name="Picture 4" descr="Child Safe Organisations Charter of Commitment with first letter of each row spelling R-E-S-P-E-C-T.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pic:nvPicPr>
                  <pic:blipFill>
                    <a:blip r:embed="rId32">
                      <a:extLst>
                        <a:ext uri="{28A0092B-C50C-407E-A947-70E740481C1C}">
                          <a14:useLocalDpi xmlns:a14="http://schemas.microsoft.com/office/drawing/2010/main" val="0"/>
                        </a:ext>
                      </a:extLst>
                    </a:blip>
                    <a:stretch>
                      <a:fillRect/>
                    </a:stretch>
                  </pic:blipFill>
                  <pic:spPr>
                    <a:xfrm>
                      <a:off x="0" y="0"/>
                      <a:ext cx="2738600" cy="3848232"/>
                    </a:xfrm>
                    <a:prstGeom prst="rect">
                      <a:avLst/>
                    </a:prstGeom>
                  </pic:spPr>
                </pic:pic>
              </a:graphicData>
            </a:graphic>
          </wp:inline>
        </w:drawing>
      </w:r>
    </w:p>
    <w:p w14:paraId="149EF290" w14:textId="08384F4D" w:rsidR="007B03AF" w:rsidRPr="007046FF" w:rsidRDefault="007B03AF" w:rsidP="007B03AF">
      <w:pPr>
        <w:rPr>
          <w:rFonts w:ascii="Open Sans" w:hAnsi="Open Sans" w:cs="Open Sans"/>
        </w:rPr>
      </w:pPr>
      <w:r w:rsidRPr="007046FF">
        <w:rPr>
          <w:rFonts w:ascii="Open Sans" w:hAnsi="Open Sans" w:cs="Open Sans"/>
        </w:rPr>
        <w:t xml:space="preserve">Why not make your own charter in your classroom or club? Together you can use the headings to work out what will help to make </w:t>
      </w:r>
      <w:r w:rsidRPr="006F2CB1">
        <w:rPr>
          <w:rFonts w:ascii="Open Sans" w:hAnsi="Open Sans" w:cs="Open Sans"/>
          <w:b/>
        </w:rPr>
        <w:t>you</w:t>
      </w:r>
      <w:r w:rsidRPr="007046FF">
        <w:rPr>
          <w:rFonts w:ascii="Open Sans" w:hAnsi="Open Sans" w:cs="Open Sans"/>
        </w:rPr>
        <w:t xml:space="preserve"> feel safe, happy and</w:t>
      </w:r>
      <w:bookmarkStart w:id="5" w:name="_GoBack"/>
      <w:bookmarkEnd w:id="5"/>
      <w:r w:rsidRPr="007046FF">
        <w:rPr>
          <w:rFonts w:ascii="Open Sans" w:hAnsi="Open Sans" w:cs="Open Sans"/>
        </w:rPr>
        <w:t xml:space="preserve"> well, ask people to sign up to it and put it up on the wall for everyone to see! </w:t>
      </w:r>
    </w:p>
    <w:p w14:paraId="30CC3A1B" w14:textId="270C171A" w:rsidR="007B03AF" w:rsidRPr="007046FF" w:rsidRDefault="007B03AF" w:rsidP="007B03AF">
      <w:pPr>
        <w:rPr>
          <w:rFonts w:ascii="Open Sans" w:hAnsi="Open Sans" w:cs="Open Sans"/>
        </w:rPr>
      </w:pPr>
      <w:r w:rsidRPr="007046FF">
        <w:rPr>
          <w:rFonts w:ascii="Open Sans" w:hAnsi="Open Sans" w:cs="Open Sans"/>
        </w:rPr>
        <w:t xml:space="preserve">You can download it from our website: </w:t>
      </w:r>
      <w:hyperlink r:id="rId33" w:history="1">
        <w:r w:rsidR="00A61702" w:rsidRPr="00A61702">
          <w:rPr>
            <w:rStyle w:val="Hyperlink"/>
            <w:rFonts w:ascii="Open Sans" w:hAnsi="Open Sans" w:cs="Open Sans"/>
          </w:rPr>
          <w:t>https://childsafe.humanrights.gov.au/sites/default/files/inline-files/CSO%20Charter%20of%20Commitment%20to%20Children%20and%20Young%20People.pdf</w:t>
        </w:r>
      </w:hyperlink>
    </w:p>
    <w:p w14:paraId="3386AD9B" w14:textId="09DDC562" w:rsidR="009257DE" w:rsidRDefault="009257DE" w:rsidP="009257DE"/>
    <w:p w14:paraId="3AA2460C" w14:textId="5A955DC0" w:rsidR="00CF46D2" w:rsidRDefault="00CF46D2" w:rsidP="009257DE"/>
    <w:p w14:paraId="6BC22158" w14:textId="57563D73" w:rsidR="00723511" w:rsidRDefault="00723511" w:rsidP="009257DE"/>
    <w:p w14:paraId="22805133" w14:textId="2FB7E500" w:rsidR="00B836D2" w:rsidRDefault="00B836D2" w:rsidP="009257DE"/>
    <w:p w14:paraId="3CD8F1D0" w14:textId="69C196F8" w:rsidR="00B836D2" w:rsidRDefault="00B836D2" w:rsidP="009257DE"/>
    <w:p w14:paraId="42C9A333" w14:textId="77777777" w:rsidR="00B836D2" w:rsidRDefault="00B836D2" w:rsidP="009257DE"/>
    <w:p w14:paraId="32D04AD3" w14:textId="77777777" w:rsidR="00416FF0" w:rsidRDefault="00062D50" w:rsidP="009257DE">
      <w:pPr>
        <w:rPr>
          <w:rFonts w:ascii="Open Sans" w:hAnsi="Open Sans" w:cs="Open Sans"/>
          <w:b/>
          <w:bCs/>
          <w:sz w:val="32"/>
          <w:szCs w:val="32"/>
        </w:rPr>
      </w:pPr>
      <w:r>
        <w:rPr>
          <w:rFonts w:ascii="Open Sans" w:hAnsi="Open Sans" w:cs="Open Sans"/>
          <w:b/>
          <w:bCs/>
          <w:sz w:val="32"/>
          <w:szCs w:val="32"/>
        </w:rPr>
        <w:t>How much do</w:t>
      </w:r>
      <w:r w:rsidR="00E502BE">
        <w:rPr>
          <w:rFonts w:ascii="Open Sans" w:hAnsi="Open Sans" w:cs="Open Sans"/>
          <w:b/>
          <w:bCs/>
          <w:sz w:val="32"/>
          <w:szCs w:val="32"/>
        </w:rPr>
        <w:t xml:space="preserve"> you remember? </w:t>
      </w:r>
    </w:p>
    <w:p w14:paraId="4425C87A" w14:textId="1DD94246" w:rsidR="00166FE5" w:rsidRPr="00184E91" w:rsidRDefault="00D91E8B" w:rsidP="009257DE">
      <w:pPr>
        <w:rPr>
          <w:rFonts w:ascii="Open Sans" w:hAnsi="Open Sans" w:cs="Open Sans"/>
          <w:b/>
          <w:sz w:val="28"/>
          <w:szCs w:val="28"/>
        </w:rPr>
      </w:pPr>
      <w:r w:rsidRPr="00184E91">
        <w:rPr>
          <w:rFonts w:ascii="Open Sans" w:hAnsi="Open Sans" w:cs="Open Sans"/>
          <w:b/>
          <w:sz w:val="28"/>
          <w:szCs w:val="28"/>
        </w:rPr>
        <w:t>Try</w:t>
      </w:r>
      <w:r w:rsidR="000871BA" w:rsidRPr="00184E91">
        <w:rPr>
          <w:rFonts w:ascii="Open Sans" w:hAnsi="Open Sans" w:cs="Open Sans"/>
          <w:b/>
          <w:sz w:val="28"/>
          <w:szCs w:val="28"/>
        </w:rPr>
        <w:t xml:space="preserve"> th</w:t>
      </w:r>
      <w:r w:rsidR="00EF62A3" w:rsidRPr="00184E91">
        <w:rPr>
          <w:rFonts w:ascii="Open Sans" w:hAnsi="Open Sans" w:cs="Open Sans"/>
          <w:b/>
          <w:sz w:val="28"/>
          <w:szCs w:val="28"/>
        </w:rPr>
        <w:t>is</w:t>
      </w:r>
      <w:r w:rsidR="000871BA" w:rsidRPr="00184E91">
        <w:rPr>
          <w:rFonts w:ascii="Open Sans" w:hAnsi="Open Sans" w:cs="Open Sans"/>
          <w:b/>
          <w:sz w:val="28"/>
          <w:szCs w:val="28"/>
        </w:rPr>
        <w:t xml:space="preserve"> crossword puzzle </w:t>
      </w:r>
      <w:r w:rsidR="00917A00" w:rsidRPr="00184E91">
        <w:rPr>
          <w:rFonts w:ascii="Open Sans" w:hAnsi="Open Sans" w:cs="Open Sans"/>
          <w:b/>
          <w:sz w:val="28"/>
          <w:szCs w:val="28"/>
        </w:rPr>
        <w:t>to test</w:t>
      </w:r>
      <w:r w:rsidR="000327D3" w:rsidRPr="00184E91">
        <w:rPr>
          <w:rFonts w:ascii="Open Sans" w:hAnsi="Open Sans" w:cs="Open Sans"/>
          <w:b/>
          <w:sz w:val="28"/>
          <w:szCs w:val="28"/>
        </w:rPr>
        <w:t xml:space="preserve"> what you</w:t>
      </w:r>
      <w:r w:rsidR="00062D50" w:rsidRPr="00184E91">
        <w:rPr>
          <w:rFonts w:ascii="Open Sans" w:hAnsi="Open Sans" w:cs="Open Sans"/>
          <w:b/>
          <w:sz w:val="28"/>
          <w:szCs w:val="28"/>
        </w:rPr>
        <w:t>’ve learned</w:t>
      </w:r>
      <w:r w:rsidR="000327D3" w:rsidRPr="00184E91">
        <w:rPr>
          <w:rFonts w:ascii="Open Sans" w:hAnsi="Open Sans" w:cs="Open Sans"/>
          <w:b/>
          <w:sz w:val="28"/>
          <w:szCs w:val="28"/>
        </w:rPr>
        <w:t xml:space="preserve"> about Australian children</w:t>
      </w:r>
      <w:r w:rsidR="00744366" w:rsidRPr="00184E91">
        <w:rPr>
          <w:rFonts w:ascii="Open Sans" w:hAnsi="Open Sans" w:cs="Open Sans"/>
          <w:b/>
          <w:sz w:val="28"/>
          <w:szCs w:val="28"/>
        </w:rPr>
        <w:t xml:space="preserve"> and their rights! </w:t>
      </w:r>
    </w:p>
    <w:p w14:paraId="3B55C6F8" w14:textId="3DEB2FDC" w:rsidR="001A0CE0" w:rsidRDefault="00651714" w:rsidP="009257DE">
      <w:r>
        <w:rPr>
          <w:noProof/>
        </w:rPr>
        <w:drawing>
          <wp:anchor distT="0" distB="0" distL="114300" distR="114300" simplePos="0" relativeHeight="251658243" behindDoc="0" locked="0" layoutInCell="1" allowOverlap="1" wp14:anchorId="6392BE8D" wp14:editId="495F5F38">
            <wp:simplePos x="0" y="0"/>
            <wp:positionH relativeFrom="margin">
              <wp:posOffset>223520</wp:posOffset>
            </wp:positionH>
            <wp:positionV relativeFrom="paragraph">
              <wp:posOffset>8254</wp:posOffset>
            </wp:positionV>
            <wp:extent cx="5314950" cy="4257675"/>
            <wp:effectExtent l="0" t="0" r="0" b="9525"/>
            <wp:wrapNone/>
            <wp:docPr id="1851" name="Picture 1851" descr="Crossword exercise"/>
            <wp:cNvGraphicFramePr/>
            <a:graphic xmlns:a="http://schemas.openxmlformats.org/drawingml/2006/main">
              <a:graphicData uri="http://schemas.openxmlformats.org/drawingml/2006/picture">
                <pic:pic xmlns:pic="http://schemas.openxmlformats.org/drawingml/2006/picture">
                  <pic:nvPicPr>
                    <pic:cNvPr id="1851" name="Picture 1851"/>
                    <pic:cNvPicPr/>
                  </pic:nvPicPr>
                  <pic:blipFill>
                    <a:blip r:embed="rId34"/>
                    <a:stretch>
                      <a:fillRect/>
                    </a:stretch>
                  </pic:blipFill>
                  <pic:spPr>
                    <a:xfrm>
                      <a:off x="0" y="0"/>
                      <a:ext cx="5314950" cy="4257675"/>
                    </a:xfrm>
                    <a:prstGeom prst="rect">
                      <a:avLst/>
                    </a:prstGeom>
                  </pic:spPr>
                </pic:pic>
              </a:graphicData>
            </a:graphic>
            <wp14:sizeRelH relativeFrom="margin">
              <wp14:pctWidth>0</wp14:pctWidth>
            </wp14:sizeRelH>
            <wp14:sizeRelV relativeFrom="margin">
              <wp14:pctHeight>0</wp14:pctHeight>
            </wp14:sizeRelV>
          </wp:anchor>
        </w:drawing>
      </w:r>
    </w:p>
    <w:p w14:paraId="0D42C4C4" w14:textId="1C2476B8" w:rsidR="001A0CE0" w:rsidRDefault="001A0CE0" w:rsidP="009257DE"/>
    <w:p w14:paraId="28A5AE19" w14:textId="77777777" w:rsidR="001A0CE0" w:rsidRDefault="001A0CE0" w:rsidP="009257DE"/>
    <w:p w14:paraId="74672480" w14:textId="77777777" w:rsidR="001A0CE0" w:rsidRDefault="001A0CE0" w:rsidP="009257DE"/>
    <w:p w14:paraId="1EDAB794" w14:textId="77777777" w:rsidR="001A0CE0" w:rsidRDefault="001A0CE0" w:rsidP="009257DE"/>
    <w:p w14:paraId="20BBCA9F" w14:textId="77777777" w:rsidR="00A00DFF" w:rsidRDefault="00A00DFF" w:rsidP="009257DE"/>
    <w:p w14:paraId="770D3915" w14:textId="77777777" w:rsidR="001A0CE0" w:rsidRDefault="001A0CE0" w:rsidP="009257DE"/>
    <w:p w14:paraId="15C03494" w14:textId="77777777" w:rsidR="001A0CE0" w:rsidRDefault="001A0CE0" w:rsidP="009257DE"/>
    <w:p w14:paraId="6CBC32F1" w14:textId="77777777" w:rsidR="001A0CE0" w:rsidRDefault="001A0CE0" w:rsidP="009257DE"/>
    <w:p w14:paraId="53309D75" w14:textId="77777777" w:rsidR="001A0CE0" w:rsidRDefault="001A0CE0" w:rsidP="009257DE"/>
    <w:p w14:paraId="539254CC" w14:textId="1E95830D" w:rsidR="001A0CE0" w:rsidRDefault="001A0CE0" w:rsidP="009257DE"/>
    <w:p w14:paraId="15A46A76" w14:textId="5DF4CE9B" w:rsidR="001A0CE0" w:rsidRDefault="001A0CE0" w:rsidP="009257DE"/>
    <w:p w14:paraId="3545E3C1" w14:textId="77777777" w:rsidR="00C878FD" w:rsidRDefault="00C878FD" w:rsidP="009257DE"/>
    <w:p w14:paraId="75B072B5" w14:textId="77777777" w:rsidR="00C878FD" w:rsidRDefault="00C878FD" w:rsidP="009257DE"/>
    <w:p w14:paraId="4879EB68" w14:textId="0ECEB8F0" w:rsidR="000966E6" w:rsidRPr="0088120F" w:rsidRDefault="00C878FD" w:rsidP="009257DE">
      <w:pPr>
        <w:rPr>
          <w:rFonts w:ascii="Open Sans" w:hAnsi="Open Sans" w:cs="Open Sans"/>
          <w:b/>
          <w:bCs/>
          <w:u w:val="single"/>
        </w:rPr>
      </w:pPr>
      <w:r w:rsidRPr="0088120F">
        <w:rPr>
          <w:rFonts w:ascii="Open Sans" w:hAnsi="Open Sans" w:cs="Open Sans"/>
          <w:b/>
          <w:bCs/>
          <w:u w:val="single"/>
        </w:rPr>
        <w:t>Across</w:t>
      </w:r>
    </w:p>
    <w:p w14:paraId="506F1286" w14:textId="79D84BF5" w:rsidR="00514E9B" w:rsidRDefault="00035B21" w:rsidP="009257DE">
      <w:pPr>
        <w:rPr>
          <w:rFonts w:ascii="Open Sans" w:hAnsi="Open Sans" w:cs="Open Sans"/>
        </w:rPr>
      </w:pPr>
      <w:r>
        <w:rPr>
          <w:rFonts w:ascii="Open Sans" w:hAnsi="Open Sans" w:cs="Open Sans"/>
        </w:rPr>
        <w:t>4. It is the National Children’s Commissioner</w:t>
      </w:r>
      <w:r w:rsidR="00514E9B">
        <w:rPr>
          <w:rFonts w:ascii="Open Sans" w:hAnsi="Open Sans" w:cs="Open Sans"/>
        </w:rPr>
        <w:t>’s job to protect ch</w:t>
      </w:r>
      <w:r w:rsidR="00D044CC">
        <w:rPr>
          <w:rFonts w:ascii="Open Sans" w:hAnsi="Open Sans" w:cs="Open Sans"/>
        </w:rPr>
        <w:t>ildren’s _ _ _ _ _ _</w:t>
      </w:r>
    </w:p>
    <w:p w14:paraId="6A3A8FFC" w14:textId="77777777" w:rsidR="0088120F" w:rsidRPr="0088120F" w:rsidRDefault="0088120F" w:rsidP="0088120F">
      <w:pPr>
        <w:rPr>
          <w:rFonts w:ascii="Open Sans" w:hAnsi="Open Sans" w:cs="Open Sans"/>
        </w:rPr>
      </w:pPr>
      <w:r w:rsidRPr="0088120F">
        <w:rPr>
          <w:rFonts w:ascii="Open Sans" w:hAnsi="Open Sans" w:cs="Open Sans"/>
        </w:rPr>
        <w:t xml:space="preserve">5. In the </w:t>
      </w:r>
      <w:r w:rsidRPr="0088120F">
        <w:rPr>
          <w:rFonts w:ascii="Open Sans" w:hAnsi="Open Sans" w:cs="Open Sans"/>
          <w:i/>
          <w:iCs/>
        </w:rPr>
        <w:t>Kids’ Rights Survey</w:t>
      </w:r>
      <w:r w:rsidRPr="0088120F">
        <w:rPr>
          <w:rFonts w:ascii="Open Sans" w:hAnsi="Open Sans" w:cs="Open Sans"/>
        </w:rPr>
        <w:t>, what was the Number 1 right chosen by children? [To feel _ _ _ _]</w:t>
      </w:r>
    </w:p>
    <w:p w14:paraId="3DC6C378" w14:textId="79D84BF5" w:rsidR="00D044CC" w:rsidRDefault="0088120F" w:rsidP="009257DE">
      <w:pPr>
        <w:rPr>
          <w:rFonts w:ascii="Open Sans" w:hAnsi="Open Sans" w:cs="Open Sans"/>
          <w:b/>
          <w:bCs/>
          <w:u w:val="single"/>
        </w:rPr>
      </w:pPr>
      <w:r>
        <w:rPr>
          <w:rFonts w:ascii="Open Sans" w:hAnsi="Open Sans" w:cs="Open Sans"/>
          <w:b/>
          <w:bCs/>
          <w:u w:val="single"/>
        </w:rPr>
        <w:t>Down</w:t>
      </w:r>
    </w:p>
    <w:p w14:paraId="5189994A" w14:textId="2E7E1E80" w:rsidR="0088120F" w:rsidRDefault="0088120F" w:rsidP="0088120F">
      <w:pPr>
        <w:rPr>
          <w:rFonts w:ascii="Open Sans" w:hAnsi="Open Sans" w:cs="Open Sans"/>
        </w:rPr>
      </w:pPr>
      <w:r w:rsidRPr="0088120F">
        <w:rPr>
          <w:rFonts w:ascii="Open Sans" w:hAnsi="Open Sans" w:cs="Open Sans"/>
        </w:rPr>
        <w:t>1. 9% of Australian children were born where?</w:t>
      </w:r>
      <w:r w:rsidR="00460370">
        <w:rPr>
          <w:rFonts w:ascii="Open Sans" w:hAnsi="Open Sans" w:cs="Open Sans"/>
        </w:rPr>
        <w:t xml:space="preserve"> [</w:t>
      </w:r>
      <w:r w:rsidR="00AE7D9D">
        <w:rPr>
          <w:rFonts w:ascii="Open Sans" w:hAnsi="Open Sans" w:cs="Open Sans"/>
        </w:rPr>
        <w:t>_ _</w:t>
      </w:r>
      <w:r w:rsidR="00A93AFD">
        <w:rPr>
          <w:rFonts w:ascii="Open Sans" w:hAnsi="Open Sans" w:cs="Open Sans"/>
        </w:rPr>
        <w:t xml:space="preserve"> </w:t>
      </w:r>
      <w:r w:rsidR="00AE7D9D">
        <w:rPr>
          <w:rFonts w:ascii="Open Sans" w:hAnsi="Open Sans" w:cs="Open Sans"/>
        </w:rPr>
        <w:t>_</w:t>
      </w:r>
      <w:r w:rsidR="004D7C18">
        <w:rPr>
          <w:rFonts w:ascii="Open Sans" w:hAnsi="Open Sans" w:cs="Open Sans"/>
        </w:rPr>
        <w:t xml:space="preserve"> </w:t>
      </w:r>
      <w:r w:rsidR="00E657B2">
        <w:rPr>
          <w:rFonts w:ascii="Open Sans" w:hAnsi="Open Sans" w:cs="Open Sans"/>
        </w:rPr>
        <w:t>_ _ _ _ _]</w:t>
      </w:r>
    </w:p>
    <w:p w14:paraId="6920DA53" w14:textId="77777777" w:rsidR="00512780" w:rsidRDefault="00512780" w:rsidP="00512780">
      <w:pPr>
        <w:rPr>
          <w:rFonts w:ascii="Open Sans" w:hAnsi="Open Sans" w:cs="Open Sans"/>
        </w:rPr>
      </w:pPr>
      <w:r w:rsidRPr="00512780">
        <w:rPr>
          <w:rFonts w:ascii="Open Sans" w:hAnsi="Open Sans" w:cs="Open Sans"/>
        </w:rPr>
        <w:t xml:space="preserve">2. Human rights are the things that we all need to have a good life. They make sure we are kind and _ _ _ _ to each other. </w:t>
      </w:r>
    </w:p>
    <w:p w14:paraId="2DF8B023" w14:textId="6F8EE203" w:rsidR="0088120F" w:rsidRPr="0088120F" w:rsidRDefault="00512780" w:rsidP="0088120F">
      <w:pPr>
        <w:rPr>
          <w:rFonts w:ascii="Open Sans" w:hAnsi="Open Sans" w:cs="Open Sans"/>
        </w:rPr>
      </w:pPr>
      <w:r w:rsidRPr="00512780">
        <w:rPr>
          <w:rFonts w:ascii="Open Sans" w:hAnsi="Open Sans" w:cs="Open Sans"/>
        </w:rPr>
        <w:t>3. The United Nations Committee on the Rights of the Child said that children should be taught about their rights at _ _ _ _ _ _.</w:t>
      </w:r>
    </w:p>
    <w:sectPr w:rsidR="0088120F" w:rsidRPr="0088120F" w:rsidSect="005B1378">
      <w:headerReference w:type="even" r:id="rId35"/>
      <w:headerReference w:type="default" r:id="rId36"/>
      <w:footerReference w:type="default" r:id="rId37"/>
      <w:headerReference w:type="first" r:id="rId38"/>
      <w:endnotePr>
        <w:numFmt w:val="decimal"/>
      </w:endnotePr>
      <w:pgSz w:w="11906" w:h="16838" w:code="9"/>
      <w:pgMar w:top="1134" w:right="1418" w:bottom="1134" w:left="1418"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124E9510" w14:textId="77777777" w:rsidR="00C00A68" w:rsidRPr="005B1378" w:rsidRDefault="00C00A68" w:rsidP="005B1378">
      <w:pPr>
        <w:spacing w:before="0" w:after="0"/>
        <w:rPr>
          <w:sz w:val="16"/>
          <w:szCs w:val="16"/>
        </w:rPr>
      </w:pPr>
    </w:p>
  </w:endnote>
  <w:endnote w:type="continuationSeparator" w:id="0">
    <w:p w14:paraId="3CEF6FB1" w14:textId="77777777" w:rsidR="00C00A68" w:rsidRPr="00854EF0" w:rsidRDefault="00C00A68" w:rsidP="002B0BD4">
      <w:pPr>
        <w:spacing w:before="0" w:after="0"/>
        <w:rPr>
          <w:sz w:val="16"/>
          <w:szCs w:val="16"/>
        </w:rPr>
      </w:pPr>
    </w:p>
  </w:endnote>
  <w:endnote w:type="continuationNotice" w:id="1">
    <w:p w14:paraId="3E633FD2" w14:textId="77777777" w:rsidR="00C00A68" w:rsidRPr="00854EF0" w:rsidRDefault="00C00A68" w:rsidP="00854EF0">
      <w:pPr>
        <w:spacing w:before="0" w:after="0"/>
        <w:rPr>
          <w:sz w:val="16"/>
          <w:szCs w:val="16"/>
        </w:rPr>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rialMT">
    <w:altName w:val="Arial"/>
    <w:panose1 w:val="00000000000000000000"/>
    <w:charset w:val="4D"/>
    <w:family w:val="auto"/>
    <w:notTrueType/>
    <w:pitch w:val="default"/>
    <w:sig w:usb0="00000003" w:usb1="00000000" w:usb2="00000000" w:usb3="00000000" w:csb0="00000001" w:csb1="00000000"/>
  </w:font>
  <w:font w:name="HelveticaNeueLT Std Cn">
    <w:panose1 w:val="00000000000000000000"/>
    <w:charset w:val="00"/>
    <w:family w:val="swiss"/>
    <w:notTrueType/>
    <w:pitch w:val="variable"/>
    <w:sig w:usb0="800000AF" w:usb1="4000204A" w:usb2="00000000" w:usb3="00000000" w:csb0="00000001" w:csb1="00000000"/>
  </w:font>
  <w:font w:name="HelveticaNeueLTStd-Roman">
    <w:altName w:val="HelveticaNeueLT Std"/>
    <w:panose1 w:val="00000000000000000000"/>
    <w:charset w:val="4D"/>
    <w:family w:val="auto"/>
    <w:notTrueType/>
    <w:pitch w:val="default"/>
    <w:sig w:usb0="00000003" w:usb1="00000000" w:usb2="00000000" w:usb3="00000000" w:csb0="00000001" w:csb1="00000000"/>
  </w:font>
  <w:font w:name="HelveticaNeueLTStd-Cn">
    <w:altName w:val="Arial"/>
    <w:charset w:val="4D"/>
    <w:family w:val="auto"/>
    <w:pitch w:val="default"/>
    <w:sig w:usb0="00000003" w:usb1="00000000" w:usb2="00000000" w:usb3="00000000" w:csb0="00000001" w:csb1="00000000"/>
  </w:font>
  <w:font w:name="GoodDog">
    <w:panose1 w:val="00000000000000000000"/>
    <w:charset w:val="4D"/>
    <w:family w:val="auto"/>
    <w:notTrueType/>
    <w:pitch w:val="variable"/>
    <w:sig w:usb0="80000027" w:usb1="00000002" w:usb2="00000000" w:usb3="00000000" w:csb0="00000001" w:csb1="00000000"/>
  </w:font>
  <w:font w:name="Open Sans">
    <w:panose1 w:val="020B0606030504020204"/>
    <w:charset w:val="00"/>
    <w:family w:val="swiss"/>
    <w:pitch w:val="variable"/>
    <w:sig w:usb0="E00002EF" w:usb1="4000205B" w:usb2="00000028" w:usb3="00000000" w:csb0="0000019F" w:csb1="00000000"/>
  </w:font>
  <w:font w:name="Calibri">
    <w:panose1 w:val="020F0502020204030204"/>
    <w:charset w:val="00"/>
    <w:family w:val="swiss"/>
    <w:pitch w:val="variable"/>
    <w:sig w:usb0="E0002EFF" w:usb1="C000247B" w:usb2="00000009" w:usb3="00000000" w:csb0="000001FF" w:csb1="00000000"/>
  </w:font>
  <w:font w:name="SimSun">
    <w:altName w:val="宋体"/>
    <w:panose1 w:val="02010600030101010101"/>
    <w:charset w:val="86"/>
    <w:family w:val="auto"/>
    <w:pitch w:val="variable"/>
    <w:sig w:usb0="00000003" w:usb1="288F0000"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4F9255C" w14:textId="77777777" w:rsidR="008E465E" w:rsidRPr="0090165F" w:rsidRDefault="008E465E" w:rsidP="00162A8D">
    <w:pPr>
      <w:pStyle w:val="Footer"/>
      <w:jc w:val="righ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27239DC" w14:textId="77777777" w:rsidR="008E465E" w:rsidRPr="00F96D5C" w:rsidRDefault="008E465E" w:rsidP="008219B4">
    <w:pPr>
      <w:pStyle w:val="Footer"/>
      <w:spacing w:before="240" w:after="0"/>
      <w:jc w:val="right"/>
      <w:rPr>
        <w:sz w:val="20"/>
        <w:szCs w:val="20"/>
      </w:rPr>
    </w:pPr>
    <w:r w:rsidRPr="00F96D5C">
      <w:rPr>
        <w:rStyle w:val="PageNumber"/>
        <w:sz w:val="20"/>
        <w:szCs w:val="20"/>
      </w:rPr>
      <w:fldChar w:fldCharType="begin"/>
    </w:r>
    <w:r w:rsidRPr="00F96D5C">
      <w:rPr>
        <w:rStyle w:val="PageNumber"/>
        <w:sz w:val="20"/>
        <w:szCs w:val="20"/>
      </w:rPr>
      <w:instrText xml:space="preserve"> PAGE </w:instrText>
    </w:r>
    <w:r w:rsidRPr="00F96D5C">
      <w:rPr>
        <w:rStyle w:val="PageNumber"/>
        <w:sz w:val="20"/>
        <w:szCs w:val="20"/>
      </w:rPr>
      <w:fldChar w:fldCharType="separate"/>
    </w:r>
    <w:r w:rsidR="00392047" w:rsidRPr="00F96D5C">
      <w:rPr>
        <w:rStyle w:val="PageNumber"/>
        <w:noProof/>
        <w:sz w:val="20"/>
        <w:szCs w:val="20"/>
      </w:rPr>
      <w:t>4</w:t>
    </w:r>
    <w:r w:rsidRPr="00F96D5C">
      <w:rPr>
        <w:rStyle w:val="PageNumber"/>
        <w:sz w:val="20"/>
        <w:szCs w:val="20"/>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5DB260F7" w14:textId="77777777" w:rsidR="00C00A68" w:rsidRDefault="00C00A68" w:rsidP="008A0B0B">
      <w:pPr>
        <w:spacing w:after="120"/>
      </w:pPr>
      <w:r>
        <w:separator/>
      </w:r>
    </w:p>
  </w:footnote>
  <w:footnote w:type="continuationSeparator" w:id="0">
    <w:p w14:paraId="48D82F39" w14:textId="77777777" w:rsidR="00C00A68" w:rsidRDefault="00C00A68" w:rsidP="00F14C6D">
      <w:r>
        <w:continuationSeparator/>
      </w:r>
    </w:p>
  </w:footnote>
  <w:footnote w:type="continuationNotice" w:id="1">
    <w:p w14:paraId="7C62C533" w14:textId="77777777" w:rsidR="00C00A68" w:rsidRDefault="00C00A68">
      <w:pPr>
        <w:spacing w:before="0"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573A369" w14:textId="77777777" w:rsidR="008E465E" w:rsidRDefault="003C34A5">
    <w:pPr>
      <w:pStyle w:val="Header"/>
    </w:pPr>
    <w:r>
      <w:rPr>
        <w:noProof/>
      </w:rPr>
      <w:pict w14:anchorId="48E237F5">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14066018" o:spid="_x0000_s2053" type="#_x0000_t75" alt="MS word cover1" style="position:absolute;left:0;text-align:left;margin-left:0;margin-top:0;width:595.65pt;height:870.15pt;z-index:-251658239;mso-wrap-edited:f;mso-position-horizontal:center;mso-position-horizontal-relative:margin;mso-position-vertical:center;mso-position-vertical-relative:margin" o:allowincell="f">
          <v:imagedata r:id="rId1" o:title="MS word cover1"/>
          <w10:wrap anchorx="margin" anchory="margin"/>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615F5F" w14:textId="77777777" w:rsidR="008E465E" w:rsidRPr="00D27262" w:rsidRDefault="003C34A5" w:rsidP="002B1B65">
    <w:pPr>
      <w:spacing w:before="0" w:after="0"/>
      <w:jc w:val="right"/>
      <w:rPr>
        <w:sz w:val="22"/>
        <w:szCs w:val="22"/>
      </w:rPr>
    </w:pPr>
    <w:r>
      <w:rPr>
        <w:noProof/>
        <w:sz w:val="22"/>
        <w:szCs w:val="22"/>
      </w:rPr>
      <w:pict w14:anchorId="29898819">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14066019" o:spid="_x0000_s2052" type="#_x0000_t75" alt="MS word cover1" style="position:absolute;left:0;text-align:left;margin-left:0;margin-top:0;width:595.65pt;height:870.15pt;z-index:-251658238;mso-wrap-edited:f;mso-position-horizontal:center;mso-position-horizontal-relative:margin;mso-position-vertical:center;mso-position-vertical-relative:margin" o:allowincell="f">
          <v:imagedata r:id="rId1" o:title="MS word cover1"/>
          <w10:wrap anchorx="margin" anchory="margin"/>
        </v:shape>
      </w:pict>
    </w:r>
    <w:r w:rsidR="008E465E" w:rsidRPr="00D27262">
      <w:rPr>
        <w:sz w:val="22"/>
        <w:szCs w:val="22"/>
      </w:rPr>
      <w:t>Au</w:t>
    </w:r>
    <w:r w:rsidR="008E465E">
      <w:rPr>
        <w:sz w:val="22"/>
        <w:szCs w:val="22"/>
      </w:rPr>
      <w:t>stralian Human Rights Commission</w:t>
    </w:r>
  </w:p>
  <w:p w14:paraId="5A949FA5" w14:textId="77777777" w:rsidR="008E465E" w:rsidRDefault="008E465E" w:rsidP="002B1B65">
    <w:pPr>
      <w:pStyle w:val="Footer"/>
      <w:jc w:val="right"/>
      <w:rPr>
        <w:i/>
        <w:szCs w:val="22"/>
      </w:rPr>
    </w:pPr>
    <w:r w:rsidRPr="00D27262">
      <w:rPr>
        <w:b/>
        <w:i/>
        <w:szCs w:val="22"/>
      </w:rPr>
      <w:t>Short document title</w:t>
    </w:r>
    <w:r w:rsidRPr="00D27262">
      <w:rPr>
        <w:i/>
        <w:szCs w:val="22"/>
      </w:rPr>
      <w:t xml:space="preserve">, </w:t>
    </w:r>
    <w:r>
      <w:rPr>
        <w:i/>
        <w:szCs w:val="22"/>
      </w:rPr>
      <w:t>Short description – Date</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W w:w="10349" w:type="dxa"/>
      <w:tblInd w:w="108" w:type="dxa"/>
      <w:tblLayout w:type="fixed"/>
      <w:tblLook w:val="00A0" w:firstRow="1" w:lastRow="0" w:firstColumn="1" w:lastColumn="0" w:noHBand="0" w:noVBand="0"/>
    </w:tblPr>
    <w:tblGrid>
      <w:gridCol w:w="1508"/>
      <w:gridCol w:w="2688"/>
      <w:gridCol w:w="2302"/>
      <w:gridCol w:w="2130"/>
      <w:gridCol w:w="1721"/>
    </w:tblGrid>
    <w:tr w:rsidR="008E465E" w:rsidRPr="00B85DD4" w14:paraId="0C37BD8F" w14:textId="77777777" w:rsidTr="00165E3C">
      <w:trPr>
        <w:trHeight w:val="1276"/>
      </w:trPr>
      <w:tc>
        <w:tcPr>
          <w:tcW w:w="1508" w:type="dxa"/>
        </w:tcPr>
        <w:p w14:paraId="525F622B" w14:textId="77777777" w:rsidR="008E465E" w:rsidRPr="00B85DD4" w:rsidRDefault="008E465E" w:rsidP="00B520BC">
          <w:pPr>
            <w:pStyle w:val="Header"/>
            <w:tabs>
              <w:tab w:val="left" w:pos="4686"/>
              <w:tab w:val="left" w:pos="7088"/>
              <w:tab w:val="left" w:pos="7242"/>
            </w:tabs>
            <w:ind w:left="-108"/>
            <w:rPr>
              <w:rFonts w:cs="ArialMT"/>
              <w:b/>
              <w:spacing w:val="-20"/>
            </w:rPr>
          </w:pPr>
        </w:p>
      </w:tc>
      <w:tc>
        <w:tcPr>
          <w:tcW w:w="2688" w:type="dxa"/>
          <w:vAlign w:val="center"/>
        </w:tcPr>
        <w:p w14:paraId="3045F978" w14:textId="77777777" w:rsidR="008E465E" w:rsidRPr="00B85DD4" w:rsidRDefault="008E465E" w:rsidP="002B1B65">
          <w:pPr>
            <w:spacing w:before="0" w:after="0"/>
            <w:rPr>
              <w:rFonts w:cs="ArialMT"/>
              <w:i/>
              <w:color w:val="808080"/>
              <w:sz w:val="17"/>
            </w:rPr>
          </w:pPr>
        </w:p>
      </w:tc>
      <w:tc>
        <w:tcPr>
          <w:tcW w:w="2302" w:type="dxa"/>
        </w:tcPr>
        <w:p w14:paraId="07802F03" w14:textId="77777777" w:rsidR="008E465E" w:rsidRPr="00B85DD4" w:rsidRDefault="008E465E" w:rsidP="00B520BC">
          <w:pPr>
            <w:rPr>
              <w:b/>
              <w:spacing w:val="-20"/>
              <w:sz w:val="40"/>
            </w:rPr>
          </w:pPr>
        </w:p>
      </w:tc>
      <w:tc>
        <w:tcPr>
          <w:tcW w:w="2130" w:type="dxa"/>
        </w:tcPr>
        <w:p w14:paraId="5B984554" w14:textId="77777777" w:rsidR="008E465E" w:rsidRPr="00B85DD4" w:rsidRDefault="008E465E" w:rsidP="00B520BC">
          <w:pPr>
            <w:rPr>
              <w:b/>
              <w:spacing w:val="-20"/>
              <w:sz w:val="40"/>
            </w:rPr>
          </w:pPr>
        </w:p>
      </w:tc>
      <w:tc>
        <w:tcPr>
          <w:tcW w:w="1721" w:type="dxa"/>
        </w:tcPr>
        <w:p w14:paraId="7BA88D0A" w14:textId="77777777" w:rsidR="008E465E" w:rsidRPr="00B85DD4" w:rsidRDefault="008E465E" w:rsidP="00B520BC">
          <w:pPr>
            <w:spacing w:before="227" w:after="340"/>
            <w:rPr>
              <w:b/>
              <w:spacing w:val="-20"/>
              <w:sz w:val="40"/>
            </w:rPr>
          </w:pPr>
        </w:p>
      </w:tc>
    </w:tr>
  </w:tbl>
  <w:p w14:paraId="516FD36A" w14:textId="77777777" w:rsidR="008E465E" w:rsidRDefault="003C34A5">
    <w:pPr>
      <w:pStyle w:val="Header"/>
    </w:pPr>
    <w:r>
      <w:rPr>
        <w:rFonts w:cs="ArialMT"/>
        <w:b/>
        <w:noProof/>
        <w:spacing w:val="-20"/>
      </w:rPr>
      <w:pict w14:anchorId="1C36F59C">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14066017" o:spid="_x0000_s2051" type="#_x0000_t75" alt="MS word cover1" style="position:absolute;left:0;text-align:left;margin-left:-71.05pt;margin-top:-116pt;width:595.65pt;height:870.15pt;z-index:-251658240;mso-wrap-edited:f;mso-position-horizontal-relative:margin;mso-position-vertical-relative:margin" o:allowincell="f">
          <v:imagedata r:id="rId1" o:title="MS word cover1"/>
          <w10:wrap anchorx="margin" anchory="margin"/>
        </v:shape>
      </w:pic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8619856" w14:textId="77777777" w:rsidR="008E465E" w:rsidRDefault="003C34A5">
    <w:pPr>
      <w:pStyle w:val="Header"/>
    </w:pPr>
    <w:r>
      <w:rPr>
        <w:noProof/>
      </w:rPr>
      <w:pict w14:anchorId="037922F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14066021" o:spid="_x0000_s2050" type="#_x0000_t75" alt="MS word cover1" style="position:absolute;left:0;text-align:left;margin-left:0;margin-top:0;width:595.65pt;height:870.15pt;z-index:-251658236;mso-wrap-edited:f;mso-position-horizontal:center;mso-position-horizontal-relative:margin;mso-position-vertical:center;mso-position-vertical-relative:margin" o:allowincell="f">
          <v:imagedata r:id="rId1" o:title="MS word cover1"/>
          <w10:wrap anchorx="margin" anchory="margin"/>
        </v:shape>
      </w:pic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8F60F7" w14:textId="77777777" w:rsidR="008E465E" w:rsidRPr="00D27262" w:rsidRDefault="008E465E" w:rsidP="008219B4">
    <w:pPr>
      <w:pStyle w:val="Header"/>
    </w:pPr>
    <w:r w:rsidRPr="00D27262">
      <w:t>Au</w:t>
    </w:r>
    <w:r>
      <w:t>stralian Human Rights Commission</w:t>
    </w:r>
  </w:p>
  <w:p w14:paraId="0D87C4B1" w14:textId="58FFA13A" w:rsidR="008E465E" w:rsidRPr="00191E64" w:rsidRDefault="008E465E" w:rsidP="00DA6E0E">
    <w:pPr>
      <w:pStyle w:val="Header"/>
      <w:spacing w:after="360"/>
      <w:rPr>
        <w:iCs/>
      </w:rPr>
    </w:pPr>
    <w:r>
      <w:rPr>
        <w:i/>
        <w:iCs/>
      </w:rPr>
      <w:t>What does t</w:t>
    </w:r>
    <w:r w:rsidR="000B0DBA">
      <w:rPr>
        <w:i/>
        <w:iCs/>
      </w:rPr>
      <w:t>he Children’s Rights Report 201</w:t>
    </w:r>
    <w:r w:rsidR="00915DA3">
      <w:rPr>
        <w:i/>
        <w:iCs/>
      </w:rPr>
      <w:t>9</w:t>
    </w:r>
    <w:r>
      <w:rPr>
        <w:i/>
        <w:iCs/>
      </w:rPr>
      <w:t xml:space="preserve"> say? </w:t>
    </w:r>
    <w:r w:rsidR="000B0DBA">
      <w:rPr>
        <w:iCs/>
      </w:rPr>
      <w:t>For children and young people</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W w:w="10349" w:type="dxa"/>
      <w:tblInd w:w="108" w:type="dxa"/>
      <w:tblLayout w:type="fixed"/>
      <w:tblLook w:val="00A0" w:firstRow="1" w:lastRow="0" w:firstColumn="1" w:lastColumn="0" w:noHBand="0" w:noVBand="0"/>
    </w:tblPr>
    <w:tblGrid>
      <w:gridCol w:w="1508"/>
      <w:gridCol w:w="2688"/>
      <w:gridCol w:w="2302"/>
      <w:gridCol w:w="2130"/>
      <w:gridCol w:w="1721"/>
    </w:tblGrid>
    <w:tr w:rsidR="008E465E" w:rsidRPr="00B85DD4" w14:paraId="730165E1" w14:textId="77777777" w:rsidTr="002B1B65">
      <w:trPr>
        <w:trHeight w:val="1603"/>
      </w:trPr>
      <w:tc>
        <w:tcPr>
          <w:tcW w:w="1508" w:type="dxa"/>
        </w:tcPr>
        <w:p w14:paraId="70F45D5A" w14:textId="77777777" w:rsidR="008E465E" w:rsidRPr="00B85DD4" w:rsidRDefault="008E465E" w:rsidP="00B520BC">
          <w:pPr>
            <w:pStyle w:val="Header"/>
            <w:tabs>
              <w:tab w:val="left" w:pos="4686"/>
              <w:tab w:val="left" w:pos="7088"/>
              <w:tab w:val="left" w:pos="7242"/>
            </w:tabs>
            <w:ind w:left="-108"/>
            <w:rPr>
              <w:rFonts w:cs="ArialMT"/>
              <w:b/>
              <w:spacing w:val="-20"/>
            </w:rPr>
          </w:pPr>
          <w:r>
            <w:rPr>
              <w:noProof/>
            </w:rPr>
            <w:drawing>
              <wp:inline distT="0" distB="0" distL="0" distR="0" wp14:anchorId="3C795198" wp14:editId="31C86D45">
                <wp:extent cx="819150" cy="819150"/>
                <wp:effectExtent l="0" t="0" r="0" b="0"/>
                <wp:docPr id="1" name="Picture 1" descr="Description: HREOC-Globe_PMS_PO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pic:nvPicPr>
                      <pic:blipFill>
                        <a:blip r:embed="rId1">
                          <a:extLst>
                            <a:ext uri="{28A0092B-C50C-407E-A947-70E740481C1C}">
                              <a14:useLocalDpi xmlns:a14="http://schemas.microsoft.com/office/drawing/2010/main" val="0"/>
                            </a:ext>
                          </a:extLst>
                        </a:blip>
                        <a:stretch>
                          <a:fillRect/>
                        </a:stretch>
                      </pic:blipFill>
                      <pic:spPr>
                        <a:xfrm>
                          <a:off x="0" y="0"/>
                          <a:ext cx="819150" cy="819150"/>
                        </a:xfrm>
                        <a:prstGeom prst="rect">
                          <a:avLst/>
                        </a:prstGeom>
                      </pic:spPr>
                    </pic:pic>
                  </a:graphicData>
                </a:graphic>
              </wp:inline>
            </w:drawing>
          </w:r>
        </w:p>
      </w:tc>
      <w:tc>
        <w:tcPr>
          <w:tcW w:w="2688" w:type="dxa"/>
          <w:vAlign w:val="center"/>
        </w:tcPr>
        <w:p w14:paraId="69AE3004" w14:textId="77777777" w:rsidR="008E465E" w:rsidRPr="00D36BB2" w:rsidRDefault="008E465E" w:rsidP="002B1B65">
          <w:pPr>
            <w:pStyle w:val="LogoType"/>
            <w:pBdr>
              <w:bottom w:val="single" w:sz="4" w:space="1" w:color="808080"/>
            </w:pBdr>
            <w:spacing w:line="240" w:lineRule="auto"/>
          </w:pPr>
          <w:r w:rsidRPr="00D36BB2">
            <w:t>Australian</w:t>
          </w:r>
        </w:p>
        <w:p w14:paraId="5A750010" w14:textId="77777777" w:rsidR="008E465E" w:rsidRPr="00D36BB2" w:rsidRDefault="008E465E" w:rsidP="002B1B65">
          <w:pPr>
            <w:pStyle w:val="LogoType"/>
            <w:pBdr>
              <w:bottom w:val="single" w:sz="4" w:space="1" w:color="808080"/>
            </w:pBdr>
            <w:spacing w:line="240" w:lineRule="auto"/>
          </w:pPr>
          <w:r w:rsidRPr="00D36BB2">
            <w:t>Human Rights</w:t>
          </w:r>
        </w:p>
        <w:p w14:paraId="55905441" w14:textId="77777777" w:rsidR="008E465E" w:rsidRPr="00D36BB2" w:rsidRDefault="008E465E" w:rsidP="002B1B65">
          <w:pPr>
            <w:pStyle w:val="LogoType"/>
            <w:pBdr>
              <w:bottom w:val="single" w:sz="4" w:space="1" w:color="808080"/>
            </w:pBdr>
            <w:spacing w:line="240" w:lineRule="auto"/>
          </w:pPr>
          <w:r w:rsidRPr="00D36BB2">
            <w:t>Commission</w:t>
          </w:r>
        </w:p>
        <w:p w14:paraId="1CFD37C7" w14:textId="77777777" w:rsidR="008E465E" w:rsidRPr="00B85DD4" w:rsidRDefault="008E465E" w:rsidP="002B1B65">
          <w:pPr>
            <w:spacing w:before="0" w:after="0"/>
            <w:rPr>
              <w:rFonts w:cs="ArialMT"/>
              <w:i/>
              <w:color w:val="808080"/>
              <w:sz w:val="17"/>
            </w:rPr>
          </w:pPr>
          <w:r w:rsidRPr="00B85DD4">
            <w:rPr>
              <w:rFonts w:cs="ArialMT"/>
              <w:i/>
              <w:color w:val="808080"/>
              <w:sz w:val="17"/>
            </w:rPr>
            <w:t>everyone, everywhere, everyday</w:t>
          </w:r>
        </w:p>
      </w:tc>
      <w:tc>
        <w:tcPr>
          <w:tcW w:w="2302" w:type="dxa"/>
        </w:tcPr>
        <w:p w14:paraId="395191EE" w14:textId="77777777" w:rsidR="008E465E" w:rsidRPr="00B85DD4" w:rsidRDefault="008E465E" w:rsidP="00B520BC">
          <w:pPr>
            <w:rPr>
              <w:b/>
              <w:spacing w:val="-20"/>
              <w:sz w:val="40"/>
            </w:rPr>
          </w:pPr>
        </w:p>
      </w:tc>
      <w:tc>
        <w:tcPr>
          <w:tcW w:w="2130" w:type="dxa"/>
        </w:tcPr>
        <w:p w14:paraId="095819A0" w14:textId="77777777" w:rsidR="008E465E" w:rsidRPr="00B85DD4" w:rsidRDefault="008E465E" w:rsidP="00B520BC">
          <w:pPr>
            <w:rPr>
              <w:b/>
              <w:spacing w:val="-20"/>
              <w:sz w:val="40"/>
            </w:rPr>
          </w:pPr>
        </w:p>
      </w:tc>
      <w:tc>
        <w:tcPr>
          <w:tcW w:w="1721" w:type="dxa"/>
        </w:tcPr>
        <w:p w14:paraId="13DBD184" w14:textId="77777777" w:rsidR="008E465E" w:rsidRPr="00B85DD4" w:rsidRDefault="008E465E" w:rsidP="00B520BC">
          <w:pPr>
            <w:spacing w:before="227" w:after="340"/>
            <w:rPr>
              <w:b/>
              <w:spacing w:val="-20"/>
              <w:sz w:val="40"/>
            </w:rPr>
          </w:pPr>
        </w:p>
      </w:tc>
    </w:tr>
  </w:tbl>
  <w:p w14:paraId="17AE5A08" w14:textId="77777777" w:rsidR="008E465E" w:rsidRDefault="003C34A5">
    <w:pPr>
      <w:pStyle w:val="Header"/>
    </w:pPr>
    <w:r>
      <w:rPr>
        <w:rFonts w:cs="ArialMT"/>
        <w:b/>
        <w:noProof/>
        <w:spacing w:val="-20"/>
      </w:rPr>
      <w:pict w14:anchorId="593E0CAE">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14066020" o:spid="_x0000_s2049" type="#_x0000_t75" alt="MS word cover1" style="position:absolute;left:0;text-align:left;margin-left:0;margin-top:0;width:595.65pt;height:870.15pt;z-index:-251658237;mso-wrap-edited:f;mso-position-horizontal:center;mso-position-horizontal-relative:margin;mso-position-vertical:center;mso-position-vertical-relative:margin" o:allowincell="f">
          <v:imagedata r:id="rId2" o:title="MS word cover1"/>
          <w10:wrap anchorx="margin" anchory="margin"/>
        </v:shape>
      </w:pic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7C"/>
    <w:multiLevelType w:val="singleLevel"/>
    <w:tmpl w:val="4E301292"/>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6F36045A"/>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5558AC88"/>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91EC8FA0"/>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3104E1E6"/>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C2C21C32"/>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5656989A"/>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AF9C86F2"/>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F3FEF416"/>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8D00DF86"/>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712650B"/>
    <w:multiLevelType w:val="hybridMultilevel"/>
    <w:tmpl w:val="FFFFFFFF"/>
    <w:lvl w:ilvl="0" w:tplc="62500A92">
      <w:start w:val="1"/>
      <w:numFmt w:val="bullet"/>
      <w:lvlText w:val=""/>
      <w:lvlJc w:val="left"/>
      <w:pPr>
        <w:ind w:left="720" w:hanging="360"/>
      </w:pPr>
      <w:rPr>
        <w:rFonts w:ascii="Symbol" w:hAnsi="Symbol" w:hint="default"/>
      </w:rPr>
    </w:lvl>
    <w:lvl w:ilvl="1" w:tplc="C6A66334">
      <w:start w:val="1"/>
      <w:numFmt w:val="bullet"/>
      <w:lvlText w:val="o"/>
      <w:lvlJc w:val="left"/>
      <w:pPr>
        <w:ind w:left="1440" w:hanging="360"/>
      </w:pPr>
      <w:rPr>
        <w:rFonts w:ascii="Courier New" w:hAnsi="Courier New" w:hint="default"/>
      </w:rPr>
    </w:lvl>
    <w:lvl w:ilvl="2" w:tplc="4D1A38B0">
      <w:start w:val="1"/>
      <w:numFmt w:val="bullet"/>
      <w:lvlText w:val=""/>
      <w:lvlJc w:val="left"/>
      <w:pPr>
        <w:ind w:left="2160" w:hanging="360"/>
      </w:pPr>
      <w:rPr>
        <w:rFonts w:ascii="Wingdings" w:hAnsi="Wingdings" w:hint="default"/>
      </w:rPr>
    </w:lvl>
    <w:lvl w:ilvl="3" w:tplc="0F2C4D9A">
      <w:start w:val="1"/>
      <w:numFmt w:val="bullet"/>
      <w:lvlText w:val=""/>
      <w:lvlJc w:val="left"/>
      <w:pPr>
        <w:ind w:left="2880" w:hanging="360"/>
      </w:pPr>
      <w:rPr>
        <w:rFonts w:ascii="Symbol" w:hAnsi="Symbol" w:hint="default"/>
      </w:rPr>
    </w:lvl>
    <w:lvl w:ilvl="4" w:tplc="7D5CA28E">
      <w:start w:val="1"/>
      <w:numFmt w:val="bullet"/>
      <w:lvlText w:val="o"/>
      <w:lvlJc w:val="left"/>
      <w:pPr>
        <w:ind w:left="3600" w:hanging="360"/>
      </w:pPr>
      <w:rPr>
        <w:rFonts w:ascii="Courier New" w:hAnsi="Courier New" w:hint="default"/>
      </w:rPr>
    </w:lvl>
    <w:lvl w:ilvl="5" w:tplc="D2AEFEEC">
      <w:start w:val="1"/>
      <w:numFmt w:val="bullet"/>
      <w:lvlText w:val=""/>
      <w:lvlJc w:val="left"/>
      <w:pPr>
        <w:ind w:left="4320" w:hanging="360"/>
      </w:pPr>
      <w:rPr>
        <w:rFonts w:ascii="Wingdings" w:hAnsi="Wingdings" w:hint="default"/>
      </w:rPr>
    </w:lvl>
    <w:lvl w:ilvl="6" w:tplc="5E0097F4">
      <w:start w:val="1"/>
      <w:numFmt w:val="bullet"/>
      <w:lvlText w:val=""/>
      <w:lvlJc w:val="left"/>
      <w:pPr>
        <w:ind w:left="5040" w:hanging="360"/>
      </w:pPr>
      <w:rPr>
        <w:rFonts w:ascii="Symbol" w:hAnsi="Symbol" w:hint="default"/>
      </w:rPr>
    </w:lvl>
    <w:lvl w:ilvl="7" w:tplc="000C0D4C">
      <w:start w:val="1"/>
      <w:numFmt w:val="bullet"/>
      <w:lvlText w:val="o"/>
      <w:lvlJc w:val="left"/>
      <w:pPr>
        <w:ind w:left="5760" w:hanging="360"/>
      </w:pPr>
      <w:rPr>
        <w:rFonts w:ascii="Courier New" w:hAnsi="Courier New" w:hint="default"/>
      </w:rPr>
    </w:lvl>
    <w:lvl w:ilvl="8" w:tplc="9FC6FF12">
      <w:start w:val="1"/>
      <w:numFmt w:val="bullet"/>
      <w:lvlText w:val=""/>
      <w:lvlJc w:val="left"/>
      <w:pPr>
        <w:ind w:left="6480" w:hanging="360"/>
      </w:pPr>
      <w:rPr>
        <w:rFonts w:ascii="Wingdings" w:hAnsi="Wingdings" w:hint="default"/>
      </w:rPr>
    </w:lvl>
  </w:abstractNum>
  <w:abstractNum w:abstractNumId="11" w15:restartNumberingAfterBreak="0">
    <w:nsid w:val="0E7F5503"/>
    <w:multiLevelType w:val="hybridMultilevel"/>
    <w:tmpl w:val="343A07C4"/>
    <w:lvl w:ilvl="0" w:tplc="0C090001">
      <w:start w:val="1"/>
      <w:numFmt w:val="bullet"/>
      <w:lvlText w:val=""/>
      <w:lvlJc w:val="left"/>
      <w:pPr>
        <w:ind w:left="780" w:hanging="360"/>
      </w:pPr>
      <w:rPr>
        <w:rFonts w:ascii="Symbol" w:hAnsi="Symbol" w:hint="default"/>
      </w:rPr>
    </w:lvl>
    <w:lvl w:ilvl="1" w:tplc="0C090003" w:tentative="1">
      <w:start w:val="1"/>
      <w:numFmt w:val="bullet"/>
      <w:lvlText w:val="o"/>
      <w:lvlJc w:val="left"/>
      <w:pPr>
        <w:ind w:left="1500" w:hanging="360"/>
      </w:pPr>
      <w:rPr>
        <w:rFonts w:ascii="Courier New" w:hAnsi="Courier New" w:cs="Courier New" w:hint="default"/>
      </w:rPr>
    </w:lvl>
    <w:lvl w:ilvl="2" w:tplc="0C090005" w:tentative="1">
      <w:start w:val="1"/>
      <w:numFmt w:val="bullet"/>
      <w:lvlText w:val=""/>
      <w:lvlJc w:val="left"/>
      <w:pPr>
        <w:ind w:left="2220" w:hanging="360"/>
      </w:pPr>
      <w:rPr>
        <w:rFonts w:ascii="Wingdings" w:hAnsi="Wingdings" w:hint="default"/>
      </w:rPr>
    </w:lvl>
    <w:lvl w:ilvl="3" w:tplc="0C090001" w:tentative="1">
      <w:start w:val="1"/>
      <w:numFmt w:val="bullet"/>
      <w:lvlText w:val=""/>
      <w:lvlJc w:val="left"/>
      <w:pPr>
        <w:ind w:left="2940" w:hanging="360"/>
      </w:pPr>
      <w:rPr>
        <w:rFonts w:ascii="Symbol" w:hAnsi="Symbol" w:hint="default"/>
      </w:rPr>
    </w:lvl>
    <w:lvl w:ilvl="4" w:tplc="0C090003" w:tentative="1">
      <w:start w:val="1"/>
      <w:numFmt w:val="bullet"/>
      <w:lvlText w:val="o"/>
      <w:lvlJc w:val="left"/>
      <w:pPr>
        <w:ind w:left="3660" w:hanging="360"/>
      </w:pPr>
      <w:rPr>
        <w:rFonts w:ascii="Courier New" w:hAnsi="Courier New" w:cs="Courier New" w:hint="default"/>
      </w:rPr>
    </w:lvl>
    <w:lvl w:ilvl="5" w:tplc="0C090005" w:tentative="1">
      <w:start w:val="1"/>
      <w:numFmt w:val="bullet"/>
      <w:lvlText w:val=""/>
      <w:lvlJc w:val="left"/>
      <w:pPr>
        <w:ind w:left="4380" w:hanging="360"/>
      </w:pPr>
      <w:rPr>
        <w:rFonts w:ascii="Wingdings" w:hAnsi="Wingdings" w:hint="default"/>
      </w:rPr>
    </w:lvl>
    <w:lvl w:ilvl="6" w:tplc="0C090001" w:tentative="1">
      <w:start w:val="1"/>
      <w:numFmt w:val="bullet"/>
      <w:lvlText w:val=""/>
      <w:lvlJc w:val="left"/>
      <w:pPr>
        <w:ind w:left="5100" w:hanging="360"/>
      </w:pPr>
      <w:rPr>
        <w:rFonts w:ascii="Symbol" w:hAnsi="Symbol" w:hint="default"/>
      </w:rPr>
    </w:lvl>
    <w:lvl w:ilvl="7" w:tplc="0C090003" w:tentative="1">
      <w:start w:val="1"/>
      <w:numFmt w:val="bullet"/>
      <w:lvlText w:val="o"/>
      <w:lvlJc w:val="left"/>
      <w:pPr>
        <w:ind w:left="5820" w:hanging="360"/>
      </w:pPr>
      <w:rPr>
        <w:rFonts w:ascii="Courier New" w:hAnsi="Courier New" w:cs="Courier New" w:hint="default"/>
      </w:rPr>
    </w:lvl>
    <w:lvl w:ilvl="8" w:tplc="0C090005" w:tentative="1">
      <w:start w:val="1"/>
      <w:numFmt w:val="bullet"/>
      <w:lvlText w:val=""/>
      <w:lvlJc w:val="left"/>
      <w:pPr>
        <w:ind w:left="6540" w:hanging="360"/>
      </w:pPr>
      <w:rPr>
        <w:rFonts w:ascii="Wingdings" w:hAnsi="Wingdings" w:hint="default"/>
      </w:rPr>
    </w:lvl>
  </w:abstractNum>
  <w:abstractNum w:abstractNumId="12" w15:restartNumberingAfterBreak="0">
    <w:nsid w:val="21B71560"/>
    <w:multiLevelType w:val="multilevel"/>
    <w:tmpl w:val="0C090023"/>
    <w:styleLink w:val="ArticleSection"/>
    <w:lvl w:ilvl="0">
      <w:start w:val="1"/>
      <w:numFmt w:val="upperRoman"/>
      <w:lvlText w:val="Article %1."/>
      <w:lvlJc w:val="left"/>
      <w:pPr>
        <w:tabs>
          <w:tab w:val="num" w:pos="1440"/>
        </w:tabs>
        <w:ind w:left="0" w:firstLine="0"/>
      </w:pPr>
    </w:lvl>
    <w:lvl w:ilvl="1">
      <w:start w:val="1"/>
      <w:numFmt w:val="decimal"/>
      <w:lvlText w:val="Section %1.%2"/>
      <w:lvlJc w:val="left"/>
      <w:pPr>
        <w:tabs>
          <w:tab w:val="num" w:pos="144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13" w15:restartNumberingAfterBreak="0">
    <w:nsid w:val="22F07A53"/>
    <w:multiLevelType w:val="hybridMultilevel"/>
    <w:tmpl w:val="94D68132"/>
    <w:lvl w:ilvl="0" w:tplc="5C1E5F6E">
      <w:numFmt w:val="bullet"/>
      <w:lvlText w:val="-"/>
      <w:lvlJc w:val="left"/>
      <w:pPr>
        <w:ind w:left="720" w:hanging="360"/>
      </w:pPr>
      <w:rPr>
        <w:rFonts w:ascii="Arial" w:eastAsia="MS Mincho"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0">
    <w:nsid w:val="267506AF"/>
    <w:multiLevelType w:val="hybridMultilevel"/>
    <w:tmpl w:val="C824C92E"/>
    <w:lvl w:ilvl="0" w:tplc="A20C0F34">
      <w:start w:val="1"/>
      <w:numFmt w:val="bullet"/>
      <w:pStyle w:val="Bullettext"/>
      <w:lvlText w:val="•"/>
      <w:lvlJc w:val="left"/>
      <w:pPr>
        <w:ind w:left="357" w:firstLine="0"/>
      </w:pPr>
      <w:rPr>
        <w:rFonts w:ascii="Arial" w:hAnsi="Arial" w:hint="default"/>
      </w:rPr>
    </w:lvl>
    <w:lvl w:ilvl="1" w:tplc="0C090003" w:tentative="1">
      <w:start w:val="1"/>
      <w:numFmt w:val="bullet"/>
      <w:lvlText w:val="o"/>
      <w:lvlJc w:val="left"/>
      <w:pPr>
        <w:ind w:left="2007" w:hanging="360"/>
      </w:pPr>
      <w:rPr>
        <w:rFonts w:ascii="Courier New" w:hAnsi="Courier New" w:cs="Courier New" w:hint="default"/>
      </w:rPr>
    </w:lvl>
    <w:lvl w:ilvl="2" w:tplc="0C090005" w:tentative="1">
      <w:start w:val="1"/>
      <w:numFmt w:val="bullet"/>
      <w:lvlText w:val=""/>
      <w:lvlJc w:val="left"/>
      <w:pPr>
        <w:ind w:left="2727" w:hanging="360"/>
      </w:pPr>
      <w:rPr>
        <w:rFonts w:ascii="Wingdings" w:hAnsi="Wingdings" w:hint="default"/>
      </w:rPr>
    </w:lvl>
    <w:lvl w:ilvl="3" w:tplc="0C090001" w:tentative="1">
      <w:start w:val="1"/>
      <w:numFmt w:val="bullet"/>
      <w:lvlText w:val=""/>
      <w:lvlJc w:val="left"/>
      <w:pPr>
        <w:ind w:left="3447" w:hanging="360"/>
      </w:pPr>
      <w:rPr>
        <w:rFonts w:ascii="Symbol" w:hAnsi="Symbol" w:hint="default"/>
      </w:rPr>
    </w:lvl>
    <w:lvl w:ilvl="4" w:tplc="0C090003" w:tentative="1">
      <w:start w:val="1"/>
      <w:numFmt w:val="bullet"/>
      <w:lvlText w:val="o"/>
      <w:lvlJc w:val="left"/>
      <w:pPr>
        <w:ind w:left="4167" w:hanging="360"/>
      </w:pPr>
      <w:rPr>
        <w:rFonts w:ascii="Courier New" w:hAnsi="Courier New" w:cs="Courier New" w:hint="default"/>
      </w:rPr>
    </w:lvl>
    <w:lvl w:ilvl="5" w:tplc="0C090005" w:tentative="1">
      <w:start w:val="1"/>
      <w:numFmt w:val="bullet"/>
      <w:lvlText w:val=""/>
      <w:lvlJc w:val="left"/>
      <w:pPr>
        <w:ind w:left="4887" w:hanging="360"/>
      </w:pPr>
      <w:rPr>
        <w:rFonts w:ascii="Wingdings" w:hAnsi="Wingdings" w:hint="default"/>
      </w:rPr>
    </w:lvl>
    <w:lvl w:ilvl="6" w:tplc="0C090001" w:tentative="1">
      <w:start w:val="1"/>
      <w:numFmt w:val="bullet"/>
      <w:lvlText w:val=""/>
      <w:lvlJc w:val="left"/>
      <w:pPr>
        <w:ind w:left="5607" w:hanging="360"/>
      </w:pPr>
      <w:rPr>
        <w:rFonts w:ascii="Symbol" w:hAnsi="Symbol" w:hint="default"/>
      </w:rPr>
    </w:lvl>
    <w:lvl w:ilvl="7" w:tplc="0C090003" w:tentative="1">
      <w:start w:val="1"/>
      <w:numFmt w:val="bullet"/>
      <w:lvlText w:val="o"/>
      <w:lvlJc w:val="left"/>
      <w:pPr>
        <w:ind w:left="6327" w:hanging="360"/>
      </w:pPr>
      <w:rPr>
        <w:rFonts w:ascii="Courier New" w:hAnsi="Courier New" w:cs="Courier New" w:hint="default"/>
      </w:rPr>
    </w:lvl>
    <w:lvl w:ilvl="8" w:tplc="0C090005" w:tentative="1">
      <w:start w:val="1"/>
      <w:numFmt w:val="bullet"/>
      <w:lvlText w:val=""/>
      <w:lvlJc w:val="left"/>
      <w:pPr>
        <w:ind w:left="7047" w:hanging="360"/>
      </w:pPr>
      <w:rPr>
        <w:rFonts w:ascii="Wingdings" w:hAnsi="Wingdings" w:hint="default"/>
      </w:rPr>
    </w:lvl>
  </w:abstractNum>
  <w:abstractNum w:abstractNumId="15" w15:restartNumberingAfterBreak="0">
    <w:nsid w:val="29112AF6"/>
    <w:multiLevelType w:val="hybridMultilevel"/>
    <w:tmpl w:val="C8529AFA"/>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6" w15:restartNumberingAfterBreak="0">
    <w:nsid w:val="2B5474F7"/>
    <w:multiLevelType w:val="hybridMultilevel"/>
    <w:tmpl w:val="FF50593E"/>
    <w:lvl w:ilvl="0" w:tplc="FFDC6A42">
      <w:numFmt w:val="bullet"/>
      <w:lvlText w:val="-"/>
      <w:lvlJc w:val="left"/>
      <w:pPr>
        <w:ind w:left="1080" w:hanging="720"/>
      </w:pPr>
      <w:rPr>
        <w:rFonts w:ascii="Arial" w:eastAsia="MS Mincho"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7" w15:restartNumberingAfterBreak="0">
    <w:nsid w:val="37AB6BC7"/>
    <w:multiLevelType w:val="hybridMultilevel"/>
    <w:tmpl w:val="20585AA4"/>
    <w:lvl w:ilvl="0" w:tplc="0C090009">
      <w:start w:val="1"/>
      <w:numFmt w:val="bullet"/>
      <w:lvlText w:val=""/>
      <w:lvlJc w:val="left"/>
      <w:pPr>
        <w:ind w:left="720" w:hanging="360"/>
      </w:pPr>
      <w:rPr>
        <w:rFonts w:ascii="Wingdings" w:hAnsi="Wingdings"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8" w15:restartNumberingAfterBreak="0">
    <w:nsid w:val="3EC42FE8"/>
    <w:multiLevelType w:val="multilevel"/>
    <w:tmpl w:val="0C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9" w15:restartNumberingAfterBreak="0">
    <w:nsid w:val="42AC728A"/>
    <w:multiLevelType w:val="hybridMultilevel"/>
    <w:tmpl w:val="C8529AFA"/>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0" w15:restartNumberingAfterBreak="0">
    <w:nsid w:val="445B13D6"/>
    <w:multiLevelType w:val="hybridMultilevel"/>
    <w:tmpl w:val="C8529AFA"/>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1" w15:restartNumberingAfterBreak="0">
    <w:nsid w:val="49FF7A73"/>
    <w:multiLevelType w:val="multilevel"/>
    <w:tmpl w:val="8F7C2D86"/>
    <w:lvl w:ilvl="0">
      <w:start w:val="1"/>
      <w:numFmt w:val="decimal"/>
      <w:lvlText w:val="%1"/>
      <w:lvlJc w:val="left"/>
      <w:pPr>
        <w:tabs>
          <w:tab w:val="num" w:pos="851"/>
        </w:tabs>
        <w:ind w:left="851" w:hanging="851"/>
      </w:pPr>
      <w:rPr>
        <w:rFonts w:hint="default"/>
      </w:rPr>
    </w:lvl>
    <w:lvl w:ilvl="1">
      <w:start w:val="1"/>
      <w:numFmt w:val="decimal"/>
      <w:lvlText w:val="%1.%2"/>
      <w:lvlJc w:val="left"/>
      <w:pPr>
        <w:tabs>
          <w:tab w:val="num" w:pos="1277"/>
        </w:tabs>
        <w:ind w:left="1277" w:hanging="851"/>
      </w:pPr>
      <w:rPr>
        <w:rFonts w:hint="default"/>
      </w:rPr>
    </w:lvl>
    <w:lvl w:ilvl="2">
      <w:start w:val="1"/>
      <w:numFmt w:val="lowerLetter"/>
      <w:lvlText w:val="(%3)"/>
      <w:lvlJc w:val="left"/>
      <w:pPr>
        <w:tabs>
          <w:tab w:val="num" w:pos="851"/>
        </w:tabs>
        <w:ind w:left="851" w:hanging="851"/>
      </w:pPr>
      <w:rPr>
        <w:rFonts w:hint="default"/>
      </w:rPr>
    </w:lvl>
    <w:lvl w:ilvl="3">
      <w:start w:val="1"/>
      <w:numFmt w:val="lowerRoman"/>
      <w:lvlText w:val="(%4)"/>
      <w:lvlJc w:val="left"/>
      <w:pPr>
        <w:tabs>
          <w:tab w:val="num" w:pos="851"/>
        </w:tabs>
        <w:ind w:left="851" w:hanging="851"/>
      </w:pPr>
      <w:rPr>
        <w:rFonts w:hint="default"/>
      </w:rPr>
    </w:lvl>
    <w:lvl w:ilvl="4">
      <w:start w:val="1"/>
      <w:numFmt w:val="decimal"/>
      <w:pStyle w:val="Heading5"/>
      <w:lvlText w:val="%1.%2.%3.%4.%5"/>
      <w:lvlJc w:val="left"/>
      <w:pPr>
        <w:tabs>
          <w:tab w:val="num" w:pos="0"/>
        </w:tabs>
        <w:ind w:left="1008" w:hanging="1008"/>
      </w:pPr>
      <w:rPr>
        <w:rFonts w:hint="default"/>
      </w:rPr>
    </w:lvl>
    <w:lvl w:ilvl="5">
      <w:start w:val="1"/>
      <w:numFmt w:val="decimal"/>
      <w:pStyle w:val="Heading6"/>
      <w:lvlText w:val="%1.%2.%3.%4.%5.%6"/>
      <w:lvlJc w:val="left"/>
      <w:pPr>
        <w:tabs>
          <w:tab w:val="num" w:pos="0"/>
        </w:tabs>
        <w:ind w:left="1152" w:hanging="1152"/>
      </w:pPr>
      <w:rPr>
        <w:rFonts w:hint="default"/>
      </w:rPr>
    </w:lvl>
    <w:lvl w:ilvl="6">
      <w:start w:val="1"/>
      <w:numFmt w:val="decimal"/>
      <w:pStyle w:val="Heading7"/>
      <w:lvlText w:val="%1.%2.%3.%4.%5.%6.%7"/>
      <w:lvlJc w:val="left"/>
      <w:pPr>
        <w:tabs>
          <w:tab w:val="num" w:pos="0"/>
        </w:tabs>
        <w:ind w:left="1296" w:hanging="1296"/>
      </w:pPr>
      <w:rPr>
        <w:rFonts w:hint="default"/>
      </w:rPr>
    </w:lvl>
    <w:lvl w:ilvl="7">
      <w:start w:val="1"/>
      <w:numFmt w:val="decimal"/>
      <w:pStyle w:val="Heading8"/>
      <w:lvlText w:val="%1.%2.%3.%4.%5.%6.%7.%8"/>
      <w:lvlJc w:val="left"/>
      <w:pPr>
        <w:tabs>
          <w:tab w:val="num" w:pos="0"/>
        </w:tabs>
        <w:ind w:left="1440" w:hanging="1440"/>
      </w:pPr>
      <w:rPr>
        <w:rFonts w:hint="default"/>
      </w:rPr>
    </w:lvl>
    <w:lvl w:ilvl="8">
      <w:start w:val="1"/>
      <w:numFmt w:val="decimal"/>
      <w:pStyle w:val="Heading9"/>
      <w:lvlText w:val="%1.%2.%3.%4.%5.%6.%7.%8.%9"/>
      <w:lvlJc w:val="left"/>
      <w:pPr>
        <w:tabs>
          <w:tab w:val="num" w:pos="0"/>
        </w:tabs>
        <w:ind w:left="1584" w:hanging="1584"/>
      </w:pPr>
      <w:rPr>
        <w:rFonts w:hint="default"/>
      </w:rPr>
    </w:lvl>
  </w:abstractNum>
  <w:abstractNum w:abstractNumId="22" w15:restartNumberingAfterBreak="0">
    <w:nsid w:val="4ABD0B46"/>
    <w:multiLevelType w:val="multilevel"/>
    <w:tmpl w:val="8676E80A"/>
    <w:styleLink w:val="StyleNumbered"/>
    <w:lvl w:ilvl="0">
      <w:start w:val="1"/>
      <w:numFmt w:val="decimal"/>
      <w:lvlText w:val="%1."/>
      <w:lvlJc w:val="left"/>
      <w:pPr>
        <w:tabs>
          <w:tab w:val="num" w:pos="720"/>
        </w:tabs>
        <w:ind w:left="720" w:hanging="360"/>
      </w:pPr>
      <w:rPr>
        <w:rFonts w:ascii="Arial" w:hAnsi="Arial"/>
        <w:sz w:val="24"/>
      </w:rPr>
    </w:lvl>
    <w:lvl w:ilvl="1">
      <w:start w:val="1"/>
      <w:numFmt w:val="lowerLetter"/>
      <w:lvlText w:val="%2."/>
      <w:lvlJc w:val="left"/>
      <w:pPr>
        <w:tabs>
          <w:tab w:val="num" w:pos="1440"/>
        </w:tabs>
        <w:ind w:left="1440" w:hanging="360"/>
      </w:pPr>
    </w:lvl>
    <w:lvl w:ilvl="2">
      <w:start w:val="1"/>
      <w:numFmt w:val="lowerRoman"/>
      <w:lvlText w:val="%3."/>
      <w:lvlJc w:val="right"/>
      <w:pPr>
        <w:tabs>
          <w:tab w:val="num" w:pos="2160"/>
        </w:tabs>
        <w:ind w:left="2160" w:hanging="180"/>
      </w:pPr>
    </w:lvl>
    <w:lvl w:ilvl="3">
      <w:start w:val="1"/>
      <w:numFmt w:val="decimal"/>
      <w:lvlText w:val="%4."/>
      <w:lvlJc w:val="left"/>
      <w:pPr>
        <w:tabs>
          <w:tab w:val="num" w:pos="2880"/>
        </w:tabs>
        <w:ind w:left="2880" w:hanging="360"/>
      </w:pPr>
    </w:lvl>
    <w:lvl w:ilvl="4">
      <w:start w:val="1"/>
      <w:numFmt w:val="lowerLetter"/>
      <w:lvlText w:val="%5."/>
      <w:lvlJc w:val="left"/>
      <w:pPr>
        <w:tabs>
          <w:tab w:val="num" w:pos="3600"/>
        </w:tabs>
        <w:ind w:left="3600" w:hanging="360"/>
      </w:pPr>
    </w:lvl>
    <w:lvl w:ilvl="5">
      <w:start w:val="1"/>
      <w:numFmt w:val="lowerRoman"/>
      <w:lvlText w:val="%6."/>
      <w:lvlJc w:val="right"/>
      <w:pPr>
        <w:tabs>
          <w:tab w:val="num" w:pos="4320"/>
        </w:tabs>
        <w:ind w:left="4320" w:hanging="180"/>
      </w:pPr>
    </w:lvl>
    <w:lvl w:ilvl="6">
      <w:start w:val="1"/>
      <w:numFmt w:val="decimal"/>
      <w:lvlText w:val="%7."/>
      <w:lvlJc w:val="left"/>
      <w:pPr>
        <w:tabs>
          <w:tab w:val="num" w:pos="5040"/>
        </w:tabs>
        <w:ind w:left="5040" w:hanging="360"/>
      </w:pPr>
    </w:lvl>
    <w:lvl w:ilvl="7">
      <w:start w:val="1"/>
      <w:numFmt w:val="lowerLetter"/>
      <w:lvlText w:val="%8."/>
      <w:lvlJc w:val="left"/>
      <w:pPr>
        <w:tabs>
          <w:tab w:val="num" w:pos="5760"/>
        </w:tabs>
        <w:ind w:left="5760" w:hanging="360"/>
      </w:pPr>
    </w:lvl>
    <w:lvl w:ilvl="8">
      <w:start w:val="1"/>
      <w:numFmt w:val="lowerRoman"/>
      <w:lvlText w:val="%9."/>
      <w:lvlJc w:val="right"/>
      <w:pPr>
        <w:tabs>
          <w:tab w:val="num" w:pos="6480"/>
        </w:tabs>
        <w:ind w:left="6480" w:hanging="180"/>
      </w:pPr>
    </w:lvl>
  </w:abstractNum>
  <w:abstractNum w:abstractNumId="23" w15:restartNumberingAfterBreak="0">
    <w:nsid w:val="4E4322A8"/>
    <w:multiLevelType w:val="multilevel"/>
    <w:tmpl w:val="0C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440"/>
        </w:tabs>
        <w:ind w:left="1224" w:hanging="504"/>
      </w:pPr>
    </w:lvl>
    <w:lvl w:ilvl="3">
      <w:start w:val="1"/>
      <w:numFmt w:val="decimal"/>
      <w:lvlText w:val="%1.%2.%3.%4."/>
      <w:lvlJc w:val="left"/>
      <w:pPr>
        <w:tabs>
          <w:tab w:val="num" w:pos="216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324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4320"/>
        </w:tabs>
        <w:ind w:left="3744" w:hanging="1224"/>
      </w:pPr>
    </w:lvl>
    <w:lvl w:ilvl="8">
      <w:start w:val="1"/>
      <w:numFmt w:val="decimal"/>
      <w:lvlText w:val="%1.%2.%3.%4.%5.%6.%7.%8.%9."/>
      <w:lvlJc w:val="left"/>
      <w:pPr>
        <w:tabs>
          <w:tab w:val="num" w:pos="5040"/>
        </w:tabs>
        <w:ind w:left="4320" w:hanging="1440"/>
      </w:pPr>
    </w:lvl>
  </w:abstractNum>
  <w:abstractNum w:abstractNumId="24" w15:restartNumberingAfterBreak="0">
    <w:nsid w:val="65CF7DE7"/>
    <w:multiLevelType w:val="hybridMultilevel"/>
    <w:tmpl w:val="CA84B50C"/>
    <w:lvl w:ilvl="0" w:tplc="0C090009">
      <w:start w:val="1"/>
      <w:numFmt w:val="bullet"/>
      <w:lvlText w:val=""/>
      <w:lvlJc w:val="left"/>
      <w:pPr>
        <w:ind w:left="720" w:hanging="360"/>
      </w:pPr>
      <w:rPr>
        <w:rFonts w:ascii="Wingdings" w:hAnsi="Wingdings"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65FF3A56"/>
    <w:multiLevelType w:val="hybridMultilevel"/>
    <w:tmpl w:val="FFFFFFFF"/>
    <w:lvl w:ilvl="0" w:tplc="6D7A45BE">
      <w:start w:val="1"/>
      <w:numFmt w:val="bullet"/>
      <w:lvlText w:val=""/>
      <w:lvlJc w:val="left"/>
      <w:pPr>
        <w:ind w:left="720" w:hanging="360"/>
      </w:pPr>
      <w:rPr>
        <w:rFonts w:ascii="Symbol" w:hAnsi="Symbol" w:hint="default"/>
      </w:rPr>
    </w:lvl>
    <w:lvl w:ilvl="1" w:tplc="1C2E4FB2">
      <w:start w:val="1"/>
      <w:numFmt w:val="bullet"/>
      <w:lvlText w:val="o"/>
      <w:lvlJc w:val="left"/>
      <w:pPr>
        <w:ind w:left="1440" w:hanging="360"/>
      </w:pPr>
      <w:rPr>
        <w:rFonts w:ascii="Courier New" w:hAnsi="Courier New" w:hint="default"/>
      </w:rPr>
    </w:lvl>
    <w:lvl w:ilvl="2" w:tplc="C67E4404">
      <w:start w:val="1"/>
      <w:numFmt w:val="bullet"/>
      <w:lvlText w:val=""/>
      <w:lvlJc w:val="left"/>
      <w:pPr>
        <w:ind w:left="2160" w:hanging="360"/>
      </w:pPr>
      <w:rPr>
        <w:rFonts w:ascii="Wingdings" w:hAnsi="Wingdings" w:hint="default"/>
      </w:rPr>
    </w:lvl>
    <w:lvl w:ilvl="3" w:tplc="AE4AFC8C">
      <w:start w:val="1"/>
      <w:numFmt w:val="bullet"/>
      <w:lvlText w:val=""/>
      <w:lvlJc w:val="left"/>
      <w:pPr>
        <w:ind w:left="2880" w:hanging="360"/>
      </w:pPr>
      <w:rPr>
        <w:rFonts w:ascii="Symbol" w:hAnsi="Symbol" w:hint="default"/>
      </w:rPr>
    </w:lvl>
    <w:lvl w:ilvl="4" w:tplc="47B8F428">
      <w:start w:val="1"/>
      <w:numFmt w:val="bullet"/>
      <w:lvlText w:val="o"/>
      <w:lvlJc w:val="left"/>
      <w:pPr>
        <w:ind w:left="3600" w:hanging="360"/>
      </w:pPr>
      <w:rPr>
        <w:rFonts w:ascii="Courier New" w:hAnsi="Courier New" w:hint="default"/>
      </w:rPr>
    </w:lvl>
    <w:lvl w:ilvl="5" w:tplc="6BFABF02">
      <w:start w:val="1"/>
      <w:numFmt w:val="bullet"/>
      <w:lvlText w:val=""/>
      <w:lvlJc w:val="left"/>
      <w:pPr>
        <w:ind w:left="4320" w:hanging="360"/>
      </w:pPr>
      <w:rPr>
        <w:rFonts w:ascii="Wingdings" w:hAnsi="Wingdings" w:hint="default"/>
      </w:rPr>
    </w:lvl>
    <w:lvl w:ilvl="6" w:tplc="248C6512">
      <w:start w:val="1"/>
      <w:numFmt w:val="bullet"/>
      <w:lvlText w:val=""/>
      <w:lvlJc w:val="left"/>
      <w:pPr>
        <w:ind w:left="5040" w:hanging="360"/>
      </w:pPr>
      <w:rPr>
        <w:rFonts w:ascii="Symbol" w:hAnsi="Symbol" w:hint="default"/>
      </w:rPr>
    </w:lvl>
    <w:lvl w:ilvl="7" w:tplc="D1428EEE">
      <w:start w:val="1"/>
      <w:numFmt w:val="bullet"/>
      <w:lvlText w:val="o"/>
      <w:lvlJc w:val="left"/>
      <w:pPr>
        <w:ind w:left="5760" w:hanging="360"/>
      </w:pPr>
      <w:rPr>
        <w:rFonts w:ascii="Courier New" w:hAnsi="Courier New" w:hint="default"/>
      </w:rPr>
    </w:lvl>
    <w:lvl w:ilvl="8" w:tplc="C8BA2B86">
      <w:start w:val="1"/>
      <w:numFmt w:val="bullet"/>
      <w:lvlText w:val=""/>
      <w:lvlJc w:val="left"/>
      <w:pPr>
        <w:ind w:left="6480" w:hanging="360"/>
      </w:pPr>
      <w:rPr>
        <w:rFonts w:ascii="Wingdings" w:hAnsi="Wingdings" w:hint="default"/>
      </w:rPr>
    </w:lvl>
  </w:abstractNum>
  <w:abstractNum w:abstractNumId="26" w15:restartNumberingAfterBreak="0">
    <w:nsid w:val="68206197"/>
    <w:multiLevelType w:val="hybridMultilevel"/>
    <w:tmpl w:val="C8529AFA"/>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7" w15:restartNumberingAfterBreak="0">
    <w:nsid w:val="6DC27F6E"/>
    <w:multiLevelType w:val="hybridMultilevel"/>
    <w:tmpl w:val="FA565FCA"/>
    <w:lvl w:ilvl="0" w:tplc="5C1E5F6E">
      <w:numFmt w:val="bullet"/>
      <w:lvlText w:val="-"/>
      <w:lvlJc w:val="left"/>
      <w:pPr>
        <w:ind w:left="720" w:hanging="360"/>
      </w:pPr>
      <w:rPr>
        <w:rFonts w:ascii="Arial" w:eastAsia="MS Mincho"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8" w15:restartNumberingAfterBreak="0">
    <w:nsid w:val="764C0F52"/>
    <w:multiLevelType w:val="hybridMultilevel"/>
    <w:tmpl w:val="C8529AFA"/>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9" w15:restartNumberingAfterBreak="0">
    <w:nsid w:val="76666815"/>
    <w:multiLevelType w:val="hybridMultilevel"/>
    <w:tmpl w:val="768668EE"/>
    <w:lvl w:ilvl="0" w:tplc="0C090009">
      <w:start w:val="1"/>
      <w:numFmt w:val="bullet"/>
      <w:lvlText w:val=""/>
      <w:lvlJc w:val="left"/>
      <w:pPr>
        <w:ind w:left="720" w:hanging="360"/>
      </w:pPr>
      <w:rPr>
        <w:rFonts w:ascii="Wingdings" w:hAnsi="Wingdings"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0" w15:restartNumberingAfterBreak="0">
    <w:nsid w:val="7DCA1400"/>
    <w:multiLevelType w:val="hybridMultilevel"/>
    <w:tmpl w:val="CE52B3C2"/>
    <w:lvl w:ilvl="0" w:tplc="B5FC0F12">
      <w:start w:val="1"/>
      <w:numFmt w:val="decimal"/>
      <w:lvlText w:val="%1."/>
      <w:lvlJc w:val="left"/>
      <w:pPr>
        <w:ind w:left="355"/>
      </w:pPr>
      <w:rPr>
        <w:rFonts w:ascii="Arial" w:eastAsia="Arial" w:hAnsi="Arial" w:cs="Arial"/>
        <w:b/>
        <w:bCs/>
        <w:i w:val="0"/>
        <w:strike w:val="0"/>
        <w:dstrike w:val="0"/>
        <w:color w:val="000000"/>
        <w:sz w:val="16"/>
        <w:szCs w:val="16"/>
        <w:u w:val="none" w:color="000000"/>
        <w:bdr w:val="none" w:sz="0" w:space="0" w:color="auto"/>
        <w:shd w:val="clear" w:color="auto" w:fill="auto"/>
        <w:vertAlign w:val="baseline"/>
      </w:rPr>
    </w:lvl>
    <w:lvl w:ilvl="1" w:tplc="64A0B86A">
      <w:start w:val="1"/>
      <w:numFmt w:val="lowerLetter"/>
      <w:lvlText w:val="%2"/>
      <w:lvlJc w:val="left"/>
      <w:pPr>
        <w:ind w:left="1276"/>
      </w:pPr>
      <w:rPr>
        <w:rFonts w:ascii="Arial" w:eastAsia="Arial" w:hAnsi="Arial" w:cs="Arial"/>
        <w:b/>
        <w:bCs/>
        <w:i w:val="0"/>
        <w:strike w:val="0"/>
        <w:dstrike w:val="0"/>
        <w:color w:val="000000"/>
        <w:sz w:val="16"/>
        <w:szCs w:val="16"/>
        <w:u w:val="none" w:color="000000"/>
        <w:bdr w:val="none" w:sz="0" w:space="0" w:color="auto"/>
        <w:shd w:val="clear" w:color="auto" w:fill="auto"/>
        <w:vertAlign w:val="baseline"/>
      </w:rPr>
    </w:lvl>
    <w:lvl w:ilvl="2" w:tplc="40B81EF6">
      <w:start w:val="1"/>
      <w:numFmt w:val="lowerRoman"/>
      <w:lvlText w:val="%3"/>
      <w:lvlJc w:val="left"/>
      <w:pPr>
        <w:ind w:left="1996"/>
      </w:pPr>
      <w:rPr>
        <w:rFonts w:ascii="Arial" w:eastAsia="Arial" w:hAnsi="Arial" w:cs="Arial"/>
        <w:b/>
        <w:bCs/>
        <w:i w:val="0"/>
        <w:strike w:val="0"/>
        <w:dstrike w:val="0"/>
        <w:color w:val="000000"/>
        <w:sz w:val="16"/>
        <w:szCs w:val="16"/>
        <w:u w:val="none" w:color="000000"/>
        <w:bdr w:val="none" w:sz="0" w:space="0" w:color="auto"/>
        <w:shd w:val="clear" w:color="auto" w:fill="auto"/>
        <w:vertAlign w:val="baseline"/>
      </w:rPr>
    </w:lvl>
    <w:lvl w:ilvl="3" w:tplc="4712F7B4">
      <w:start w:val="1"/>
      <w:numFmt w:val="decimal"/>
      <w:lvlText w:val="%4"/>
      <w:lvlJc w:val="left"/>
      <w:pPr>
        <w:ind w:left="2716"/>
      </w:pPr>
      <w:rPr>
        <w:rFonts w:ascii="Arial" w:eastAsia="Arial" w:hAnsi="Arial" w:cs="Arial"/>
        <w:b/>
        <w:bCs/>
        <w:i w:val="0"/>
        <w:strike w:val="0"/>
        <w:dstrike w:val="0"/>
        <w:color w:val="000000"/>
        <w:sz w:val="16"/>
        <w:szCs w:val="16"/>
        <w:u w:val="none" w:color="000000"/>
        <w:bdr w:val="none" w:sz="0" w:space="0" w:color="auto"/>
        <w:shd w:val="clear" w:color="auto" w:fill="auto"/>
        <w:vertAlign w:val="baseline"/>
      </w:rPr>
    </w:lvl>
    <w:lvl w:ilvl="4" w:tplc="724A1B9E">
      <w:start w:val="1"/>
      <w:numFmt w:val="lowerLetter"/>
      <w:lvlText w:val="%5"/>
      <w:lvlJc w:val="left"/>
      <w:pPr>
        <w:ind w:left="3436"/>
      </w:pPr>
      <w:rPr>
        <w:rFonts w:ascii="Arial" w:eastAsia="Arial" w:hAnsi="Arial" w:cs="Arial"/>
        <w:b/>
        <w:bCs/>
        <w:i w:val="0"/>
        <w:strike w:val="0"/>
        <w:dstrike w:val="0"/>
        <w:color w:val="000000"/>
        <w:sz w:val="16"/>
        <w:szCs w:val="16"/>
        <w:u w:val="none" w:color="000000"/>
        <w:bdr w:val="none" w:sz="0" w:space="0" w:color="auto"/>
        <w:shd w:val="clear" w:color="auto" w:fill="auto"/>
        <w:vertAlign w:val="baseline"/>
      </w:rPr>
    </w:lvl>
    <w:lvl w:ilvl="5" w:tplc="F39A1F2C">
      <w:start w:val="1"/>
      <w:numFmt w:val="lowerRoman"/>
      <w:lvlText w:val="%6"/>
      <w:lvlJc w:val="left"/>
      <w:pPr>
        <w:ind w:left="4156"/>
      </w:pPr>
      <w:rPr>
        <w:rFonts w:ascii="Arial" w:eastAsia="Arial" w:hAnsi="Arial" w:cs="Arial"/>
        <w:b/>
        <w:bCs/>
        <w:i w:val="0"/>
        <w:strike w:val="0"/>
        <w:dstrike w:val="0"/>
        <w:color w:val="000000"/>
        <w:sz w:val="16"/>
        <w:szCs w:val="16"/>
        <w:u w:val="none" w:color="000000"/>
        <w:bdr w:val="none" w:sz="0" w:space="0" w:color="auto"/>
        <w:shd w:val="clear" w:color="auto" w:fill="auto"/>
        <w:vertAlign w:val="baseline"/>
      </w:rPr>
    </w:lvl>
    <w:lvl w:ilvl="6" w:tplc="3CF25E8A">
      <w:start w:val="1"/>
      <w:numFmt w:val="decimal"/>
      <w:lvlText w:val="%7"/>
      <w:lvlJc w:val="left"/>
      <w:pPr>
        <w:ind w:left="4876"/>
      </w:pPr>
      <w:rPr>
        <w:rFonts w:ascii="Arial" w:eastAsia="Arial" w:hAnsi="Arial" w:cs="Arial"/>
        <w:b/>
        <w:bCs/>
        <w:i w:val="0"/>
        <w:strike w:val="0"/>
        <w:dstrike w:val="0"/>
        <w:color w:val="000000"/>
        <w:sz w:val="16"/>
        <w:szCs w:val="16"/>
        <w:u w:val="none" w:color="000000"/>
        <w:bdr w:val="none" w:sz="0" w:space="0" w:color="auto"/>
        <w:shd w:val="clear" w:color="auto" w:fill="auto"/>
        <w:vertAlign w:val="baseline"/>
      </w:rPr>
    </w:lvl>
    <w:lvl w:ilvl="7" w:tplc="496870E8">
      <w:start w:val="1"/>
      <w:numFmt w:val="lowerLetter"/>
      <w:lvlText w:val="%8"/>
      <w:lvlJc w:val="left"/>
      <w:pPr>
        <w:ind w:left="5596"/>
      </w:pPr>
      <w:rPr>
        <w:rFonts w:ascii="Arial" w:eastAsia="Arial" w:hAnsi="Arial" w:cs="Arial"/>
        <w:b/>
        <w:bCs/>
        <w:i w:val="0"/>
        <w:strike w:val="0"/>
        <w:dstrike w:val="0"/>
        <w:color w:val="000000"/>
        <w:sz w:val="16"/>
        <w:szCs w:val="16"/>
        <w:u w:val="none" w:color="000000"/>
        <w:bdr w:val="none" w:sz="0" w:space="0" w:color="auto"/>
        <w:shd w:val="clear" w:color="auto" w:fill="auto"/>
        <w:vertAlign w:val="baseline"/>
      </w:rPr>
    </w:lvl>
    <w:lvl w:ilvl="8" w:tplc="E37A5CE2">
      <w:start w:val="1"/>
      <w:numFmt w:val="lowerRoman"/>
      <w:lvlText w:val="%9"/>
      <w:lvlJc w:val="left"/>
      <w:pPr>
        <w:ind w:left="6316"/>
      </w:pPr>
      <w:rPr>
        <w:rFonts w:ascii="Arial" w:eastAsia="Arial" w:hAnsi="Arial" w:cs="Arial"/>
        <w:b/>
        <w:bCs/>
        <w:i w:val="0"/>
        <w:strike w:val="0"/>
        <w:dstrike w:val="0"/>
        <w:color w:val="000000"/>
        <w:sz w:val="16"/>
        <w:szCs w:val="16"/>
        <w:u w:val="none" w:color="000000"/>
        <w:bdr w:val="none" w:sz="0" w:space="0" w:color="auto"/>
        <w:shd w:val="clear" w:color="auto" w:fill="auto"/>
        <w:vertAlign w:val="baseline"/>
      </w:rPr>
    </w:lvl>
  </w:abstractNum>
  <w:num w:numId="1">
    <w:abstractNumId w:val="21"/>
  </w:num>
  <w:num w:numId="2">
    <w:abstractNumId w:val="9"/>
  </w:num>
  <w:num w:numId="3">
    <w:abstractNumId w:val="7"/>
  </w:num>
  <w:num w:numId="4">
    <w:abstractNumId w:val="6"/>
  </w:num>
  <w:num w:numId="5">
    <w:abstractNumId w:val="5"/>
  </w:num>
  <w:num w:numId="6">
    <w:abstractNumId w:val="4"/>
  </w:num>
  <w:num w:numId="7">
    <w:abstractNumId w:val="8"/>
  </w:num>
  <w:num w:numId="8">
    <w:abstractNumId w:val="1"/>
  </w:num>
  <w:num w:numId="9">
    <w:abstractNumId w:val="0"/>
  </w:num>
  <w:num w:numId="10">
    <w:abstractNumId w:val="3"/>
  </w:num>
  <w:num w:numId="11">
    <w:abstractNumId w:val="2"/>
  </w:num>
  <w:num w:numId="12">
    <w:abstractNumId w:val="23"/>
  </w:num>
  <w:num w:numId="13">
    <w:abstractNumId w:val="18"/>
  </w:num>
  <w:num w:numId="14">
    <w:abstractNumId w:val="12"/>
  </w:num>
  <w:num w:numId="15">
    <w:abstractNumId w:val="22"/>
  </w:num>
  <w:num w:numId="16">
    <w:abstractNumId w:val="14"/>
  </w:num>
  <w:num w:numId="17">
    <w:abstractNumId w:val="13"/>
  </w:num>
  <w:num w:numId="18">
    <w:abstractNumId w:val="27"/>
  </w:num>
  <w:num w:numId="19">
    <w:abstractNumId w:val="16"/>
  </w:num>
  <w:num w:numId="20">
    <w:abstractNumId w:val="28"/>
  </w:num>
  <w:num w:numId="21">
    <w:abstractNumId w:val="11"/>
  </w:num>
  <w:num w:numId="22">
    <w:abstractNumId w:val="25"/>
  </w:num>
  <w:num w:numId="23">
    <w:abstractNumId w:val="10"/>
  </w:num>
  <w:num w:numId="24">
    <w:abstractNumId w:val="30"/>
  </w:num>
  <w:num w:numId="25">
    <w:abstractNumId w:val="26"/>
  </w:num>
  <w:num w:numId="26">
    <w:abstractNumId w:val="19"/>
  </w:num>
  <w:num w:numId="27">
    <w:abstractNumId w:val="15"/>
  </w:num>
  <w:num w:numId="28">
    <w:abstractNumId w:val="20"/>
  </w:num>
  <w:num w:numId="29">
    <w:abstractNumId w:val="29"/>
  </w:num>
  <w:num w:numId="30">
    <w:abstractNumId w:val="17"/>
  </w:num>
  <w:num w:numId="31">
    <w:abstractNumId w:val="24"/>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proofState w:spelling="clean" w:grammar="clean"/>
  <w:stylePaneFormatFilter w:val="3F21" w:allStyles="1" w:customStyles="0" w:latentStyles="0" w:stylesInUse="0" w:headingStyles="1" w:numberingStyles="0" w:tableStyles="0" w:directFormattingOnRuns="1" w:directFormattingOnParagraphs="1" w:directFormattingOnNumbering="1" w:directFormattingOnTables="1" w:clearFormatting="1" w:top3HeadingStyles="1" w:visibleStyles="0" w:alternateStyleNames="0"/>
  <w:defaultTabStop w:val="720"/>
  <w:drawingGridHorizontalSpacing w:val="120"/>
  <w:displayHorizontalDrawingGridEvery w:val="2"/>
  <w:characterSpacingControl w:val="doNotCompress"/>
  <w:hdrShapeDefaults>
    <o:shapedefaults v:ext="edit" spidmax="4098"/>
    <o:shapelayout v:ext="edit">
      <o:idmap v:ext="edit" data="2"/>
    </o:shapelayout>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B4233"/>
    <w:rsid w:val="00000198"/>
    <w:rsid w:val="00000D83"/>
    <w:rsid w:val="00001815"/>
    <w:rsid w:val="000025AD"/>
    <w:rsid w:val="0000291A"/>
    <w:rsid w:val="00002A79"/>
    <w:rsid w:val="000033BE"/>
    <w:rsid w:val="000040BE"/>
    <w:rsid w:val="00004530"/>
    <w:rsid w:val="00004FDA"/>
    <w:rsid w:val="0000564C"/>
    <w:rsid w:val="00005C0D"/>
    <w:rsid w:val="0000636D"/>
    <w:rsid w:val="00006477"/>
    <w:rsid w:val="0001009C"/>
    <w:rsid w:val="000103BA"/>
    <w:rsid w:val="00010CD1"/>
    <w:rsid w:val="00010EC9"/>
    <w:rsid w:val="00011A25"/>
    <w:rsid w:val="00011A35"/>
    <w:rsid w:val="00011A36"/>
    <w:rsid w:val="00011B44"/>
    <w:rsid w:val="000129CB"/>
    <w:rsid w:val="0001325A"/>
    <w:rsid w:val="000135C6"/>
    <w:rsid w:val="00013ED6"/>
    <w:rsid w:val="00014768"/>
    <w:rsid w:val="00014DC1"/>
    <w:rsid w:val="000150B1"/>
    <w:rsid w:val="000158EB"/>
    <w:rsid w:val="00015AD9"/>
    <w:rsid w:val="000162D7"/>
    <w:rsid w:val="000164F9"/>
    <w:rsid w:val="00016BD8"/>
    <w:rsid w:val="00017376"/>
    <w:rsid w:val="00017FF6"/>
    <w:rsid w:val="00020579"/>
    <w:rsid w:val="00020A05"/>
    <w:rsid w:val="00020BDD"/>
    <w:rsid w:val="0002106F"/>
    <w:rsid w:val="0002241D"/>
    <w:rsid w:val="000231B5"/>
    <w:rsid w:val="00023485"/>
    <w:rsid w:val="00023708"/>
    <w:rsid w:val="00023841"/>
    <w:rsid w:val="00023DF9"/>
    <w:rsid w:val="000242DC"/>
    <w:rsid w:val="00024E19"/>
    <w:rsid w:val="00025FCB"/>
    <w:rsid w:val="000265E0"/>
    <w:rsid w:val="00026CAF"/>
    <w:rsid w:val="00027274"/>
    <w:rsid w:val="000304A4"/>
    <w:rsid w:val="0003135B"/>
    <w:rsid w:val="00031D79"/>
    <w:rsid w:val="00031E10"/>
    <w:rsid w:val="000320A6"/>
    <w:rsid w:val="000327D3"/>
    <w:rsid w:val="00033024"/>
    <w:rsid w:val="000336A3"/>
    <w:rsid w:val="0003386A"/>
    <w:rsid w:val="00033EA9"/>
    <w:rsid w:val="00034258"/>
    <w:rsid w:val="000343B0"/>
    <w:rsid w:val="000346A8"/>
    <w:rsid w:val="00034F40"/>
    <w:rsid w:val="00035108"/>
    <w:rsid w:val="000351BE"/>
    <w:rsid w:val="00035A45"/>
    <w:rsid w:val="00035B21"/>
    <w:rsid w:val="00036396"/>
    <w:rsid w:val="00036CC5"/>
    <w:rsid w:val="00036E63"/>
    <w:rsid w:val="00036F05"/>
    <w:rsid w:val="00037197"/>
    <w:rsid w:val="0003758C"/>
    <w:rsid w:val="00037901"/>
    <w:rsid w:val="000379D2"/>
    <w:rsid w:val="00037CC7"/>
    <w:rsid w:val="0004023B"/>
    <w:rsid w:val="00041571"/>
    <w:rsid w:val="00042462"/>
    <w:rsid w:val="000424A3"/>
    <w:rsid w:val="00043089"/>
    <w:rsid w:val="00043149"/>
    <w:rsid w:val="00043EC7"/>
    <w:rsid w:val="0004426A"/>
    <w:rsid w:val="00044BB0"/>
    <w:rsid w:val="000453B3"/>
    <w:rsid w:val="00045975"/>
    <w:rsid w:val="00046F21"/>
    <w:rsid w:val="00047AD4"/>
    <w:rsid w:val="00047C47"/>
    <w:rsid w:val="00050059"/>
    <w:rsid w:val="0005105F"/>
    <w:rsid w:val="000527A2"/>
    <w:rsid w:val="00053504"/>
    <w:rsid w:val="000536E9"/>
    <w:rsid w:val="00056639"/>
    <w:rsid w:val="00056BAD"/>
    <w:rsid w:val="00056CA8"/>
    <w:rsid w:val="00056DC7"/>
    <w:rsid w:val="0005726F"/>
    <w:rsid w:val="00057578"/>
    <w:rsid w:val="000579B1"/>
    <w:rsid w:val="000604CD"/>
    <w:rsid w:val="000605A1"/>
    <w:rsid w:val="00060602"/>
    <w:rsid w:val="0006061C"/>
    <w:rsid w:val="0006100F"/>
    <w:rsid w:val="00061BEB"/>
    <w:rsid w:val="00061C03"/>
    <w:rsid w:val="00062D50"/>
    <w:rsid w:val="00063877"/>
    <w:rsid w:val="00063B38"/>
    <w:rsid w:val="00063D99"/>
    <w:rsid w:val="00063E58"/>
    <w:rsid w:val="00064DE8"/>
    <w:rsid w:val="00065DC5"/>
    <w:rsid w:val="00066866"/>
    <w:rsid w:val="00066C70"/>
    <w:rsid w:val="00067B0A"/>
    <w:rsid w:val="00067DF4"/>
    <w:rsid w:val="0007030A"/>
    <w:rsid w:val="00071C4A"/>
    <w:rsid w:val="00072722"/>
    <w:rsid w:val="00073097"/>
    <w:rsid w:val="00073462"/>
    <w:rsid w:val="00074488"/>
    <w:rsid w:val="000748E9"/>
    <w:rsid w:val="00074911"/>
    <w:rsid w:val="00074D38"/>
    <w:rsid w:val="000750FB"/>
    <w:rsid w:val="0007560A"/>
    <w:rsid w:val="00075881"/>
    <w:rsid w:val="00075E15"/>
    <w:rsid w:val="0007673D"/>
    <w:rsid w:val="00076ABF"/>
    <w:rsid w:val="000770C5"/>
    <w:rsid w:val="00077379"/>
    <w:rsid w:val="00077D6C"/>
    <w:rsid w:val="000800B0"/>
    <w:rsid w:val="00080E38"/>
    <w:rsid w:val="0008146E"/>
    <w:rsid w:val="00081AA3"/>
    <w:rsid w:val="00081F85"/>
    <w:rsid w:val="0008355E"/>
    <w:rsid w:val="000844C0"/>
    <w:rsid w:val="00086044"/>
    <w:rsid w:val="00086E25"/>
    <w:rsid w:val="000871BA"/>
    <w:rsid w:val="0008767F"/>
    <w:rsid w:val="000878E0"/>
    <w:rsid w:val="00090057"/>
    <w:rsid w:val="00090380"/>
    <w:rsid w:val="00092041"/>
    <w:rsid w:val="00092F97"/>
    <w:rsid w:val="00093F09"/>
    <w:rsid w:val="00094A99"/>
    <w:rsid w:val="00094C6A"/>
    <w:rsid w:val="000958AB"/>
    <w:rsid w:val="000960B8"/>
    <w:rsid w:val="000966E6"/>
    <w:rsid w:val="00097096"/>
    <w:rsid w:val="0009755F"/>
    <w:rsid w:val="000975BA"/>
    <w:rsid w:val="00097FE9"/>
    <w:rsid w:val="000A1661"/>
    <w:rsid w:val="000A1A2F"/>
    <w:rsid w:val="000A1DB8"/>
    <w:rsid w:val="000A1EE2"/>
    <w:rsid w:val="000A2696"/>
    <w:rsid w:val="000A2980"/>
    <w:rsid w:val="000A33ED"/>
    <w:rsid w:val="000A44AE"/>
    <w:rsid w:val="000A48AC"/>
    <w:rsid w:val="000A5758"/>
    <w:rsid w:val="000A5FCA"/>
    <w:rsid w:val="000A6167"/>
    <w:rsid w:val="000A6248"/>
    <w:rsid w:val="000A6948"/>
    <w:rsid w:val="000A6DCA"/>
    <w:rsid w:val="000B0A5D"/>
    <w:rsid w:val="000B0DBA"/>
    <w:rsid w:val="000B1E6D"/>
    <w:rsid w:val="000B3377"/>
    <w:rsid w:val="000B3E54"/>
    <w:rsid w:val="000B46DB"/>
    <w:rsid w:val="000B4AEB"/>
    <w:rsid w:val="000B610A"/>
    <w:rsid w:val="000B6E00"/>
    <w:rsid w:val="000C0345"/>
    <w:rsid w:val="000C08FB"/>
    <w:rsid w:val="000C1630"/>
    <w:rsid w:val="000C1AA8"/>
    <w:rsid w:val="000C2FBD"/>
    <w:rsid w:val="000C3975"/>
    <w:rsid w:val="000C3E7F"/>
    <w:rsid w:val="000C4470"/>
    <w:rsid w:val="000C5A7F"/>
    <w:rsid w:val="000C6170"/>
    <w:rsid w:val="000C6341"/>
    <w:rsid w:val="000C6409"/>
    <w:rsid w:val="000C64A3"/>
    <w:rsid w:val="000C68D6"/>
    <w:rsid w:val="000C7AAB"/>
    <w:rsid w:val="000C7ADF"/>
    <w:rsid w:val="000C7C64"/>
    <w:rsid w:val="000C7EF5"/>
    <w:rsid w:val="000D122B"/>
    <w:rsid w:val="000D1A0E"/>
    <w:rsid w:val="000D1D78"/>
    <w:rsid w:val="000D2558"/>
    <w:rsid w:val="000D2D6C"/>
    <w:rsid w:val="000D3104"/>
    <w:rsid w:val="000D5641"/>
    <w:rsid w:val="000D620F"/>
    <w:rsid w:val="000D6464"/>
    <w:rsid w:val="000D65D3"/>
    <w:rsid w:val="000D6BCA"/>
    <w:rsid w:val="000D6C8E"/>
    <w:rsid w:val="000D756D"/>
    <w:rsid w:val="000D788E"/>
    <w:rsid w:val="000D7A6B"/>
    <w:rsid w:val="000E0274"/>
    <w:rsid w:val="000E130A"/>
    <w:rsid w:val="000E1DC3"/>
    <w:rsid w:val="000E2BDE"/>
    <w:rsid w:val="000E3819"/>
    <w:rsid w:val="000E4AC6"/>
    <w:rsid w:val="000E4E68"/>
    <w:rsid w:val="000E4E98"/>
    <w:rsid w:val="000E5167"/>
    <w:rsid w:val="000E5651"/>
    <w:rsid w:val="000E5800"/>
    <w:rsid w:val="000E59EE"/>
    <w:rsid w:val="000E6067"/>
    <w:rsid w:val="000E6925"/>
    <w:rsid w:val="000E6D82"/>
    <w:rsid w:val="000E73C4"/>
    <w:rsid w:val="000E752A"/>
    <w:rsid w:val="000E75C9"/>
    <w:rsid w:val="000E7D93"/>
    <w:rsid w:val="000F0138"/>
    <w:rsid w:val="000F0233"/>
    <w:rsid w:val="000F042E"/>
    <w:rsid w:val="000F0B1D"/>
    <w:rsid w:val="000F0D26"/>
    <w:rsid w:val="000F3930"/>
    <w:rsid w:val="000F419B"/>
    <w:rsid w:val="000F44B1"/>
    <w:rsid w:val="000F4FA4"/>
    <w:rsid w:val="000F52D6"/>
    <w:rsid w:val="000F5490"/>
    <w:rsid w:val="000F5D20"/>
    <w:rsid w:val="000F6735"/>
    <w:rsid w:val="000F686B"/>
    <w:rsid w:val="000F6B77"/>
    <w:rsid w:val="000F71C1"/>
    <w:rsid w:val="001011DB"/>
    <w:rsid w:val="0010169C"/>
    <w:rsid w:val="00102644"/>
    <w:rsid w:val="001034AF"/>
    <w:rsid w:val="001041DC"/>
    <w:rsid w:val="001050DC"/>
    <w:rsid w:val="00105C91"/>
    <w:rsid w:val="00105E29"/>
    <w:rsid w:val="00107ABD"/>
    <w:rsid w:val="00110702"/>
    <w:rsid w:val="001111D6"/>
    <w:rsid w:val="00111734"/>
    <w:rsid w:val="0011201A"/>
    <w:rsid w:val="00112F68"/>
    <w:rsid w:val="00113084"/>
    <w:rsid w:val="0011395F"/>
    <w:rsid w:val="00113BD6"/>
    <w:rsid w:val="00113F58"/>
    <w:rsid w:val="0011419E"/>
    <w:rsid w:val="001148E6"/>
    <w:rsid w:val="00115B26"/>
    <w:rsid w:val="00120267"/>
    <w:rsid w:val="0012059B"/>
    <w:rsid w:val="00120EC4"/>
    <w:rsid w:val="001212E8"/>
    <w:rsid w:val="00122791"/>
    <w:rsid w:val="001229C5"/>
    <w:rsid w:val="00123DC4"/>
    <w:rsid w:val="00123F6B"/>
    <w:rsid w:val="001250C5"/>
    <w:rsid w:val="00125C2E"/>
    <w:rsid w:val="00125FC3"/>
    <w:rsid w:val="00126483"/>
    <w:rsid w:val="00127594"/>
    <w:rsid w:val="0013008E"/>
    <w:rsid w:val="001302D8"/>
    <w:rsid w:val="00130770"/>
    <w:rsid w:val="00130A16"/>
    <w:rsid w:val="0013220A"/>
    <w:rsid w:val="00132365"/>
    <w:rsid w:val="00132392"/>
    <w:rsid w:val="0013354A"/>
    <w:rsid w:val="00133ADC"/>
    <w:rsid w:val="00134774"/>
    <w:rsid w:val="0013484D"/>
    <w:rsid w:val="00134AC5"/>
    <w:rsid w:val="00134D80"/>
    <w:rsid w:val="00134E1C"/>
    <w:rsid w:val="001356D5"/>
    <w:rsid w:val="00135BFB"/>
    <w:rsid w:val="00135D16"/>
    <w:rsid w:val="00136062"/>
    <w:rsid w:val="0013748E"/>
    <w:rsid w:val="00137F57"/>
    <w:rsid w:val="00140274"/>
    <w:rsid w:val="00141378"/>
    <w:rsid w:val="00141AD6"/>
    <w:rsid w:val="001423C4"/>
    <w:rsid w:val="00142653"/>
    <w:rsid w:val="0014337E"/>
    <w:rsid w:val="00144503"/>
    <w:rsid w:val="001445EA"/>
    <w:rsid w:val="00144B98"/>
    <w:rsid w:val="00144DA1"/>
    <w:rsid w:val="00145FEC"/>
    <w:rsid w:val="00147293"/>
    <w:rsid w:val="00147861"/>
    <w:rsid w:val="00147F24"/>
    <w:rsid w:val="00147F56"/>
    <w:rsid w:val="00147F6E"/>
    <w:rsid w:val="00150519"/>
    <w:rsid w:val="0015078F"/>
    <w:rsid w:val="00151263"/>
    <w:rsid w:val="00151606"/>
    <w:rsid w:val="00151765"/>
    <w:rsid w:val="00151DDF"/>
    <w:rsid w:val="00151F82"/>
    <w:rsid w:val="00152CA9"/>
    <w:rsid w:val="00152D68"/>
    <w:rsid w:val="00152F22"/>
    <w:rsid w:val="00153928"/>
    <w:rsid w:val="0015409E"/>
    <w:rsid w:val="001540A5"/>
    <w:rsid w:val="0015537E"/>
    <w:rsid w:val="00155592"/>
    <w:rsid w:val="00155705"/>
    <w:rsid w:val="00155880"/>
    <w:rsid w:val="00155D7D"/>
    <w:rsid w:val="00156D6A"/>
    <w:rsid w:val="00157E08"/>
    <w:rsid w:val="00157F17"/>
    <w:rsid w:val="00160D1F"/>
    <w:rsid w:val="00161101"/>
    <w:rsid w:val="00161786"/>
    <w:rsid w:val="00162A8D"/>
    <w:rsid w:val="00165E17"/>
    <w:rsid w:val="00165E3C"/>
    <w:rsid w:val="00165FF3"/>
    <w:rsid w:val="00166291"/>
    <w:rsid w:val="001664D6"/>
    <w:rsid w:val="00166FE5"/>
    <w:rsid w:val="00170AEA"/>
    <w:rsid w:val="00170FA0"/>
    <w:rsid w:val="001712FF"/>
    <w:rsid w:val="00171E57"/>
    <w:rsid w:val="0017225D"/>
    <w:rsid w:val="00172760"/>
    <w:rsid w:val="00172AF7"/>
    <w:rsid w:val="00172EF0"/>
    <w:rsid w:val="0017378A"/>
    <w:rsid w:val="00173FB5"/>
    <w:rsid w:val="00174288"/>
    <w:rsid w:val="00174931"/>
    <w:rsid w:val="00176C54"/>
    <w:rsid w:val="001776E3"/>
    <w:rsid w:val="00181FBE"/>
    <w:rsid w:val="001825DE"/>
    <w:rsid w:val="001834CE"/>
    <w:rsid w:val="00183CAA"/>
    <w:rsid w:val="00184BB3"/>
    <w:rsid w:val="00184E91"/>
    <w:rsid w:val="00186910"/>
    <w:rsid w:val="0018723A"/>
    <w:rsid w:val="00187654"/>
    <w:rsid w:val="00187EA3"/>
    <w:rsid w:val="00190DEE"/>
    <w:rsid w:val="00191335"/>
    <w:rsid w:val="00191E64"/>
    <w:rsid w:val="00191F6B"/>
    <w:rsid w:val="001924DB"/>
    <w:rsid w:val="00192ED1"/>
    <w:rsid w:val="0019393A"/>
    <w:rsid w:val="00194579"/>
    <w:rsid w:val="001947D9"/>
    <w:rsid w:val="00194ED5"/>
    <w:rsid w:val="00195562"/>
    <w:rsid w:val="001A0B25"/>
    <w:rsid w:val="001A0CE0"/>
    <w:rsid w:val="001A1197"/>
    <w:rsid w:val="001A126A"/>
    <w:rsid w:val="001A1524"/>
    <w:rsid w:val="001A1B37"/>
    <w:rsid w:val="001A233F"/>
    <w:rsid w:val="001A2A8A"/>
    <w:rsid w:val="001A2FBF"/>
    <w:rsid w:val="001A3172"/>
    <w:rsid w:val="001A34E7"/>
    <w:rsid w:val="001A356E"/>
    <w:rsid w:val="001A4ECE"/>
    <w:rsid w:val="001A559D"/>
    <w:rsid w:val="001A578F"/>
    <w:rsid w:val="001A5867"/>
    <w:rsid w:val="001A6865"/>
    <w:rsid w:val="001A6C7F"/>
    <w:rsid w:val="001A6E02"/>
    <w:rsid w:val="001A6E0B"/>
    <w:rsid w:val="001A72FE"/>
    <w:rsid w:val="001A74D4"/>
    <w:rsid w:val="001A7557"/>
    <w:rsid w:val="001A7D39"/>
    <w:rsid w:val="001B0353"/>
    <w:rsid w:val="001B0400"/>
    <w:rsid w:val="001B08CA"/>
    <w:rsid w:val="001B227F"/>
    <w:rsid w:val="001B23D0"/>
    <w:rsid w:val="001B3986"/>
    <w:rsid w:val="001B3CDD"/>
    <w:rsid w:val="001B3D58"/>
    <w:rsid w:val="001B4D9E"/>
    <w:rsid w:val="001B50D2"/>
    <w:rsid w:val="001B5598"/>
    <w:rsid w:val="001B63BA"/>
    <w:rsid w:val="001B6B06"/>
    <w:rsid w:val="001B76FF"/>
    <w:rsid w:val="001C003B"/>
    <w:rsid w:val="001C0740"/>
    <w:rsid w:val="001C0FD7"/>
    <w:rsid w:val="001C1251"/>
    <w:rsid w:val="001C134F"/>
    <w:rsid w:val="001C1F8B"/>
    <w:rsid w:val="001C2808"/>
    <w:rsid w:val="001C2C08"/>
    <w:rsid w:val="001C3F72"/>
    <w:rsid w:val="001C5262"/>
    <w:rsid w:val="001C5DD2"/>
    <w:rsid w:val="001C62E9"/>
    <w:rsid w:val="001C71D1"/>
    <w:rsid w:val="001C7A17"/>
    <w:rsid w:val="001D077F"/>
    <w:rsid w:val="001D0DDF"/>
    <w:rsid w:val="001D0E42"/>
    <w:rsid w:val="001D1232"/>
    <w:rsid w:val="001D3B8A"/>
    <w:rsid w:val="001D44E4"/>
    <w:rsid w:val="001D4C9E"/>
    <w:rsid w:val="001D567D"/>
    <w:rsid w:val="001D5EB4"/>
    <w:rsid w:val="001D65F4"/>
    <w:rsid w:val="001D772A"/>
    <w:rsid w:val="001D7764"/>
    <w:rsid w:val="001D7F5C"/>
    <w:rsid w:val="001E0177"/>
    <w:rsid w:val="001E25E7"/>
    <w:rsid w:val="001E2FE8"/>
    <w:rsid w:val="001E378E"/>
    <w:rsid w:val="001E3972"/>
    <w:rsid w:val="001E3B32"/>
    <w:rsid w:val="001E4900"/>
    <w:rsid w:val="001E5676"/>
    <w:rsid w:val="001E56EF"/>
    <w:rsid w:val="001E5F17"/>
    <w:rsid w:val="001E6815"/>
    <w:rsid w:val="001E6C1F"/>
    <w:rsid w:val="001F05D9"/>
    <w:rsid w:val="001F0C8F"/>
    <w:rsid w:val="001F1628"/>
    <w:rsid w:val="001F1B92"/>
    <w:rsid w:val="001F205B"/>
    <w:rsid w:val="001F2A5A"/>
    <w:rsid w:val="001F2BBB"/>
    <w:rsid w:val="001F2F34"/>
    <w:rsid w:val="001F3C35"/>
    <w:rsid w:val="001F437A"/>
    <w:rsid w:val="001F44B7"/>
    <w:rsid w:val="001F45D7"/>
    <w:rsid w:val="001F4AAE"/>
    <w:rsid w:val="001F5163"/>
    <w:rsid w:val="001F5F00"/>
    <w:rsid w:val="001F61E2"/>
    <w:rsid w:val="001F6549"/>
    <w:rsid w:val="001F6710"/>
    <w:rsid w:val="001F7364"/>
    <w:rsid w:val="001F7547"/>
    <w:rsid w:val="0020038B"/>
    <w:rsid w:val="00200677"/>
    <w:rsid w:val="002006E6"/>
    <w:rsid w:val="002009F7"/>
    <w:rsid w:val="00201340"/>
    <w:rsid w:val="00201CBC"/>
    <w:rsid w:val="00201E4F"/>
    <w:rsid w:val="00202988"/>
    <w:rsid w:val="002029DF"/>
    <w:rsid w:val="0020337B"/>
    <w:rsid w:val="00203918"/>
    <w:rsid w:val="00203E3D"/>
    <w:rsid w:val="002048ED"/>
    <w:rsid w:val="002055B8"/>
    <w:rsid w:val="00206015"/>
    <w:rsid w:val="00206604"/>
    <w:rsid w:val="00207006"/>
    <w:rsid w:val="00210341"/>
    <w:rsid w:val="00211246"/>
    <w:rsid w:val="00211729"/>
    <w:rsid w:val="00211A66"/>
    <w:rsid w:val="00213EAE"/>
    <w:rsid w:val="00214D6A"/>
    <w:rsid w:val="00215291"/>
    <w:rsid w:val="002159FE"/>
    <w:rsid w:val="00215ED6"/>
    <w:rsid w:val="00216CA9"/>
    <w:rsid w:val="00216DA0"/>
    <w:rsid w:val="00217D7E"/>
    <w:rsid w:val="0022099D"/>
    <w:rsid w:val="00220E40"/>
    <w:rsid w:val="00220E63"/>
    <w:rsid w:val="00221D82"/>
    <w:rsid w:val="002232C7"/>
    <w:rsid w:val="00224727"/>
    <w:rsid w:val="00225957"/>
    <w:rsid w:val="00226994"/>
    <w:rsid w:val="002269E0"/>
    <w:rsid w:val="00226C98"/>
    <w:rsid w:val="00226F54"/>
    <w:rsid w:val="002270B9"/>
    <w:rsid w:val="002277C8"/>
    <w:rsid w:val="00227A9F"/>
    <w:rsid w:val="00227C5B"/>
    <w:rsid w:val="002304E3"/>
    <w:rsid w:val="002313C3"/>
    <w:rsid w:val="002318BA"/>
    <w:rsid w:val="00231C88"/>
    <w:rsid w:val="00231ED1"/>
    <w:rsid w:val="00231F82"/>
    <w:rsid w:val="002335B4"/>
    <w:rsid w:val="0023413A"/>
    <w:rsid w:val="002356ED"/>
    <w:rsid w:val="00236E2E"/>
    <w:rsid w:val="00242047"/>
    <w:rsid w:val="002424C0"/>
    <w:rsid w:val="00242624"/>
    <w:rsid w:val="00242B81"/>
    <w:rsid w:val="00243165"/>
    <w:rsid w:val="002446D8"/>
    <w:rsid w:val="00244B53"/>
    <w:rsid w:val="002453C3"/>
    <w:rsid w:val="0024557E"/>
    <w:rsid w:val="0024763A"/>
    <w:rsid w:val="00247F1A"/>
    <w:rsid w:val="00250BA6"/>
    <w:rsid w:val="00250C48"/>
    <w:rsid w:val="002515D5"/>
    <w:rsid w:val="00252182"/>
    <w:rsid w:val="00252C8E"/>
    <w:rsid w:val="002532E6"/>
    <w:rsid w:val="00253C01"/>
    <w:rsid w:val="0025435E"/>
    <w:rsid w:val="00254382"/>
    <w:rsid w:val="00254B8D"/>
    <w:rsid w:val="00255049"/>
    <w:rsid w:val="002555DD"/>
    <w:rsid w:val="0025572F"/>
    <w:rsid w:val="002558B4"/>
    <w:rsid w:val="00256273"/>
    <w:rsid w:val="00256C93"/>
    <w:rsid w:val="00256E5A"/>
    <w:rsid w:val="002571B7"/>
    <w:rsid w:val="00260554"/>
    <w:rsid w:val="00260A0A"/>
    <w:rsid w:val="00260A79"/>
    <w:rsid w:val="00261E39"/>
    <w:rsid w:val="0026377C"/>
    <w:rsid w:val="0026581D"/>
    <w:rsid w:val="00265E45"/>
    <w:rsid w:val="00265F16"/>
    <w:rsid w:val="002664F4"/>
    <w:rsid w:val="00266952"/>
    <w:rsid w:val="00266F1D"/>
    <w:rsid w:val="00266FB4"/>
    <w:rsid w:val="00267338"/>
    <w:rsid w:val="002677CC"/>
    <w:rsid w:val="00267C38"/>
    <w:rsid w:val="0027018D"/>
    <w:rsid w:val="00270D3E"/>
    <w:rsid w:val="00270FA5"/>
    <w:rsid w:val="002720E0"/>
    <w:rsid w:val="00272A79"/>
    <w:rsid w:val="00272EA1"/>
    <w:rsid w:val="00272F28"/>
    <w:rsid w:val="002737E0"/>
    <w:rsid w:val="00273C72"/>
    <w:rsid w:val="002746C4"/>
    <w:rsid w:val="00275097"/>
    <w:rsid w:val="002750E9"/>
    <w:rsid w:val="00275A87"/>
    <w:rsid w:val="00275AD1"/>
    <w:rsid w:val="002765BE"/>
    <w:rsid w:val="00276AA1"/>
    <w:rsid w:val="00276C3B"/>
    <w:rsid w:val="002779C8"/>
    <w:rsid w:val="00280051"/>
    <w:rsid w:val="0028115C"/>
    <w:rsid w:val="00281C42"/>
    <w:rsid w:val="0028208D"/>
    <w:rsid w:val="002820E1"/>
    <w:rsid w:val="002856B3"/>
    <w:rsid w:val="0028639C"/>
    <w:rsid w:val="002863D7"/>
    <w:rsid w:val="002873B4"/>
    <w:rsid w:val="00287CD2"/>
    <w:rsid w:val="00287EA1"/>
    <w:rsid w:val="0029018A"/>
    <w:rsid w:val="00290C0C"/>
    <w:rsid w:val="00290F37"/>
    <w:rsid w:val="002916D5"/>
    <w:rsid w:val="00291CF1"/>
    <w:rsid w:val="002923DE"/>
    <w:rsid w:val="0029243F"/>
    <w:rsid w:val="00293040"/>
    <w:rsid w:val="00294106"/>
    <w:rsid w:val="00294492"/>
    <w:rsid w:val="00296805"/>
    <w:rsid w:val="00296A53"/>
    <w:rsid w:val="00296B11"/>
    <w:rsid w:val="00296D58"/>
    <w:rsid w:val="00296E41"/>
    <w:rsid w:val="002A1665"/>
    <w:rsid w:val="002A1E17"/>
    <w:rsid w:val="002A211E"/>
    <w:rsid w:val="002A4297"/>
    <w:rsid w:val="002A4762"/>
    <w:rsid w:val="002A4A44"/>
    <w:rsid w:val="002A5392"/>
    <w:rsid w:val="002A6039"/>
    <w:rsid w:val="002A6932"/>
    <w:rsid w:val="002A7381"/>
    <w:rsid w:val="002A7508"/>
    <w:rsid w:val="002B0361"/>
    <w:rsid w:val="002B0616"/>
    <w:rsid w:val="002B0BD4"/>
    <w:rsid w:val="002B0E1B"/>
    <w:rsid w:val="002B10E1"/>
    <w:rsid w:val="002B15EE"/>
    <w:rsid w:val="002B17CF"/>
    <w:rsid w:val="002B1AAD"/>
    <w:rsid w:val="002B1B65"/>
    <w:rsid w:val="002B242E"/>
    <w:rsid w:val="002B2747"/>
    <w:rsid w:val="002B2970"/>
    <w:rsid w:val="002B2EC3"/>
    <w:rsid w:val="002B38E4"/>
    <w:rsid w:val="002B4827"/>
    <w:rsid w:val="002B48AE"/>
    <w:rsid w:val="002B4F16"/>
    <w:rsid w:val="002B50EC"/>
    <w:rsid w:val="002B5698"/>
    <w:rsid w:val="002B622B"/>
    <w:rsid w:val="002B6AF0"/>
    <w:rsid w:val="002B6BE7"/>
    <w:rsid w:val="002B6DBF"/>
    <w:rsid w:val="002B6F00"/>
    <w:rsid w:val="002B7388"/>
    <w:rsid w:val="002C0519"/>
    <w:rsid w:val="002C0799"/>
    <w:rsid w:val="002C07AC"/>
    <w:rsid w:val="002C15DB"/>
    <w:rsid w:val="002C1866"/>
    <w:rsid w:val="002C2212"/>
    <w:rsid w:val="002C23D0"/>
    <w:rsid w:val="002C2A80"/>
    <w:rsid w:val="002C3185"/>
    <w:rsid w:val="002C4D46"/>
    <w:rsid w:val="002C5BED"/>
    <w:rsid w:val="002C5D8F"/>
    <w:rsid w:val="002C5DBA"/>
    <w:rsid w:val="002C610A"/>
    <w:rsid w:val="002C65D2"/>
    <w:rsid w:val="002C679A"/>
    <w:rsid w:val="002C699B"/>
    <w:rsid w:val="002C6BBB"/>
    <w:rsid w:val="002C7207"/>
    <w:rsid w:val="002C791D"/>
    <w:rsid w:val="002C7F2E"/>
    <w:rsid w:val="002D0CAB"/>
    <w:rsid w:val="002D1015"/>
    <w:rsid w:val="002D1631"/>
    <w:rsid w:val="002D1794"/>
    <w:rsid w:val="002D192C"/>
    <w:rsid w:val="002D2DBD"/>
    <w:rsid w:val="002D2E84"/>
    <w:rsid w:val="002D2FC5"/>
    <w:rsid w:val="002D36B2"/>
    <w:rsid w:val="002D3FD0"/>
    <w:rsid w:val="002D4678"/>
    <w:rsid w:val="002D53ED"/>
    <w:rsid w:val="002D5414"/>
    <w:rsid w:val="002D58DE"/>
    <w:rsid w:val="002D58F8"/>
    <w:rsid w:val="002D5DD0"/>
    <w:rsid w:val="002D7BD9"/>
    <w:rsid w:val="002D7E95"/>
    <w:rsid w:val="002E116E"/>
    <w:rsid w:val="002E184B"/>
    <w:rsid w:val="002E2049"/>
    <w:rsid w:val="002E2750"/>
    <w:rsid w:val="002E276D"/>
    <w:rsid w:val="002E2B41"/>
    <w:rsid w:val="002E314F"/>
    <w:rsid w:val="002E481E"/>
    <w:rsid w:val="002E4877"/>
    <w:rsid w:val="002E6244"/>
    <w:rsid w:val="002E6EC7"/>
    <w:rsid w:val="002E7DCB"/>
    <w:rsid w:val="002E7E01"/>
    <w:rsid w:val="002E7E97"/>
    <w:rsid w:val="002F158C"/>
    <w:rsid w:val="002F1F5D"/>
    <w:rsid w:val="002F2788"/>
    <w:rsid w:val="002F27F6"/>
    <w:rsid w:val="002F380B"/>
    <w:rsid w:val="002F3E1F"/>
    <w:rsid w:val="002F3E34"/>
    <w:rsid w:val="002F42C8"/>
    <w:rsid w:val="002F4CE1"/>
    <w:rsid w:val="002F5226"/>
    <w:rsid w:val="002F569D"/>
    <w:rsid w:val="002F56DE"/>
    <w:rsid w:val="002F6482"/>
    <w:rsid w:val="00300F22"/>
    <w:rsid w:val="003013AB"/>
    <w:rsid w:val="00301CC1"/>
    <w:rsid w:val="003022CD"/>
    <w:rsid w:val="00302AF9"/>
    <w:rsid w:val="00303824"/>
    <w:rsid w:val="00304A37"/>
    <w:rsid w:val="00304CAC"/>
    <w:rsid w:val="00305486"/>
    <w:rsid w:val="003054C6"/>
    <w:rsid w:val="00305B8A"/>
    <w:rsid w:val="00305F57"/>
    <w:rsid w:val="003063FC"/>
    <w:rsid w:val="00306AEA"/>
    <w:rsid w:val="00306F8F"/>
    <w:rsid w:val="003077A5"/>
    <w:rsid w:val="00310AC5"/>
    <w:rsid w:val="00310ED4"/>
    <w:rsid w:val="00312301"/>
    <w:rsid w:val="00312A19"/>
    <w:rsid w:val="00312F1D"/>
    <w:rsid w:val="00313195"/>
    <w:rsid w:val="00313605"/>
    <w:rsid w:val="00314328"/>
    <w:rsid w:val="0031492A"/>
    <w:rsid w:val="00314AF5"/>
    <w:rsid w:val="00316AF2"/>
    <w:rsid w:val="00316BEC"/>
    <w:rsid w:val="00316C1A"/>
    <w:rsid w:val="00316FB4"/>
    <w:rsid w:val="00317541"/>
    <w:rsid w:val="003177E8"/>
    <w:rsid w:val="00317FB2"/>
    <w:rsid w:val="003212D9"/>
    <w:rsid w:val="00321385"/>
    <w:rsid w:val="003226DF"/>
    <w:rsid w:val="003235CB"/>
    <w:rsid w:val="0032377E"/>
    <w:rsid w:val="00323C73"/>
    <w:rsid w:val="00323F32"/>
    <w:rsid w:val="003244AF"/>
    <w:rsid w:val="00324B96"/>
    <w:rsid w:val="00324EEC"/>
    <w:rsid w:val="003252D6"/>
    <w:rsid w:val="00325D61"/>
    <w:rsid w:val="00326CAE"/>
    <w:rsid w:val="00326E46"/>
    <w:rsid w:val="00327C43"/>
    <w:rsid w:val="00327C9E"/>
    <w:rsid w:val="00327E20"/>
    <w:rsid w:val="00331141"/>
    <w:rsid w:val="003314F8"/>
    <w:rsid w:val="003315CD"/>
    <w:rsid w:val="003316E7"/>
    <w:rsid w:val="00331EE5"/>
    <w:rsid w:val="003324DF"/>
    <w:rsid w:val="00333ABE"/>
    <w:rsid w:val="00333D45"/>
    <w:rsid w:val="00334C94"/>
    <w:rsid w:val="00334CD6"/>
    <w:rsid w:val="00334F29"/>
    <w:rsid w:val="003355A0"/>
    <w:rsid w:val="00335D05"/>
    <w:rsid w:val="0033675F"/>
    <w:rsid w:val="0033704C"/>
    <w:rsid w:val="00337801"/>
    <w:rsid w:val="00337E95"/>
    <w:rsid w:val="0034035F"/>
    <w:rsid w:val="00340F37"/>
    <w:rsid w:val="00341100"/>
    <w:rsid w:val="00341547"/>
    <w:rsid w:val="00341B7D"/>
    <w:rsid w:val="003429DC"/>
    <w:rsid w:val="00342C80"/>
    <w:rsid w:val="00343355"/>
    <w:rsid w:val="003433E0"/>
    <w:rsid w:val="00343618"/>
    <w:rsid w:val="00343D4E"/>
    <w:rsid w:val="00344358"/>
    <w:rsid w:val="00344758"/>
    <w:rsid w:val="00345440"/>
    <w:rsid w:val="00345D86"/>
    <w:rsid w:val="00346672"/>
    <w:rsid w:val="00346A46"/>
    <w:rsid w:val="00347142"/>
    <w:rsid w:val="00347D59"/>
    <w:rsid w:val="003503CC"/>
    <w:rsid w:val="00350454"/>
    <w:rsid w:val="003508E3"/>
    <w:rsid w:val="003509FC"/>
    <w:rsid w:val="00350B4C"/>
    <w:rsid w:val="00351349"/>
    <w:rsid w:val="003513B2"/>
    <w:rsid w:val="00352890"/>
    <w:rsid w:val="00353DAF"/>
    <w:rsid w:val="00354755"/>
    <w:rsid w:val="003555C9"/>
    <w:rsid w:val="00355B2C"/>
    <w:rsid w:val="00356501"/>
    <w:rsid w:val="003565A8"/>
    <w:rsid w:val="003566EA"/>
    <w:rsid w:val="00356A6B"/>
    <w:rsid w:val="0035711A"/>
    <w:rsid w:val="003577B4"/>
    <w:rsid w:val="00357DC2"/>
    <w:rsid w:val="003600FC"/>
    <w:rsid w:val="0036066E"/>
    <w:rsid w:val="00361099"/>
    <w:rsid w:val="00361A61"/>
    <w:rsid w:val="00362063"/>
    <w:rsid w:val="003622DC"/>
    <w:rsid w:val="003624A4"/>
    <w:rsid w:val="00362ECD"/>
    <w:rsid w:val="00363B44"/>
    <w:rsid w:val="003642DF"/>
    <w:rsid w:val="00364368"/>
    <w:rsid w:val="00364721"/>
    <w:rsid w:val="0036600E"/>
    <w:rsid w:val="003704A9"/>
    <w:rsid w:val="00370548"/>
    <w:rsid w:val="0037077B"/>
    <w:rsid w:val="003707B7"/>
    <w:rsid w:val="00370DB0"/>
    <w:rsid w:val="003717CF"/>
    <w:rsid w:val="003726B4"/>
    <w:rsid w:val="0037271D"/>
    <w:rsid w:val="003729F0"/>
    <w:rsid w:val="00372BA7"/>
    <w:rsid w:val="00372C79"/>
    <w:rsid w:val="00373CD5"/>
    <w:rsid w:val="00373E56"/>
    <w:rsid w:val="00375385"/>
    <w:rsid w:val="003753B0"/>
    <w:rsid w:val="0037596A"/>
    <w:rsid w:val="0037660E"/>
    <w:rsid w:val="00376B3F"/>
    <w:rsid w:val="00376E81"/>
    <w:rsid w:val="00376FF4"/>
    <w:rsid w:val="00380798"/>
    <w:rsid w:val="0038225F"/>
    <w:rsid w:val="00382568"/>
    <w:rsid w:val="00383028"/>
    <w:rsid w:val="003830BD"/>
    <w:rsid w:val="00383137"/>
    <w:rsid w:val="00384693"/>
    <w:rsid w:val="00384E2E"/>
    <w:rsid w:val="0038595C"/>
    <w:rsid w:val="00385E85"/>
    <w:rsid w:val="00386230"/>
    <w:rsid w:val="0038794A"/>
    <w:rsid w:val="00387A53"/>
    <w:rsid w:val="00387F53"/>
    <w:rsid w:val="00390185"/>
    <w:rsid w:val="00390304"/>
    <w:rsid w:val="003904DD"/>
    <w:rsid w:val="00390ADF"/>
    <w:rsid w:val="00390BC1"/>
    <w:rsid w:val="00390F56"/>
    <w:rsid w:val="003910E5"/>
    <w:rsid w:val="00392042"/>
    <w:rsid w:val="00392047"/>
    <w:rsid w:val="0039230A"/>
    <w:rsid w:val="00392F7D"/>
    <w:rsid w:val="003932B7"/>
    <w:rsid w:val="003946E9"/>
    <w:rsid w:val="00396053"/>
    <w:rsid w:val="003964BC"/>
    <w:rsid w:val="00396A73"/>
    <w:rsid w:val="00396DFB"/>
    <w:rsid w:val="0039781D"/>
    <w:rsid w:val="00397A07"/>
    <w:rsid w:val="00397EE7"/>
    <w:rsid w:val="003A0FE8"/>
    <w:rsid w:val="003A1754"/>
    <w:rsid w:val="003A1F1B"/>
    <w:rsid w:val="003A2276"/>
    <w:rsid w:val="003A26CE"/>
    <w:rsid w:val="003A2D5B"/>
    <w:rsid w:val="003A3127"/>
    <w:rsid w:val="003A3EF8"/>
    <w:rsid w:val="003A47DA"/>
    <w:rsid w:val="003A4818"/>
    <w:rsid w:val="003A4B82"/>
    <w:rsid w:val="003A51CF"/>
    <w:rsid w:val="003A5872"/>
    <w:rsid w:val="003A6338"/>
    <w:rsid w:val="003A7662"/>
    <w:rsid w:val="003A7AF7"/>
    <w:rsid w:val="003B0594"/>
    <w:rsid w:val="003B0B77"/>
    <w:rsid w:val="003B0FA3"/>
    <w:rsid w:val="003B10A2"/>
    <w:rsid w:val="003B16D2"/>
    <w:rsid w:val="003B2843"/>
    <w:rsid w:val="003B5635"/>
    <w:rsid w:val="003B5AB9"/>
    <w:rsid w:val="003B62F4"/>
    <w:rsid w:val="003B73D2"/>
    <w:rsid w:val="003B78C4"/>
    <w:rsid w:val="003C0A9A"/>
    <w:rsid w:val="003C0B42"/>
    <w:rsid w:val="003C15CA"/>
    <w:rsid w:val="003C176D"/>
    <w:rsid w:val="003C17AA"/>
    <w:rsid w:val="003C1F8F"/>
    <w:rsid w:val="003C2177"/>
    <w:rsid w:val="003C2282"/>
    <w:rsid w:val="003C28AF"/>
    <w:rsid w:val="003C34A5"/>
    <w:rsid w:val="003C3715"/>
    <w:rsid w:val="003C412E"/>
    <w:rsid w:val="003C45A0"/>
    <w:rsid w:val="003C51A4"/>
    <w:rsid w:val="003C5249"/>
    <w:rsid w:val="003C5B50"/>
    <w:rsid w:val="003C5D72"/>
    <w:rsid w:val="003C62E4"/>
    <w:rsid w:val="003C7DE5"/>
    <w:rsid w:val="003C7EAA"/>
    <w:rsid w:val="003D033B"/>
    <w:rsid w:val="003D14B3"/>
    <w:rsid w:val="003D157B"/>
    <w:rsid w:val="003D2EF4"/>
    <w:rsid w:val="003D4FAB"/>
    <w:rsid w:val="003D50B5"/>
    <w:rsid w:val="003D5987"/>
    <w:rsid w:val="003D6E39"/>
    <w:rsid w:val="003D7F08"/>
    <w:rsid w:val="003D7F40"/>
    <w:rsid w:val="003E0794"/>
    <w:rsid w:val="003E09C2"/>
    <w:rsid w:val="003E19A7"/>
    <w:rsid w:val="003E2B6E"/>
    <w:rsid w:val="003E3294"/>
    <w:rsid w:val="003E36ED"/>
    <w:rsid w:val="003E3E04"/>
    <w:rsid w:val="003E4C0C"/>
    <w:rsid w:val="003E525E"/>
    <w:rsid w:val="003E53F7"/>
    <w:rsid w:val="003E5BD7"/>
    <w:rsid w:val="003E6573"/>
    <w:rsid w:val="003E658D"/>
    <w:rsid w:val="003E7292"/>
    <w:rsid w:val="003E7A6B"/>
    <w:rsid w:val="003F017C"/>
    <w:rsid w:val="003F036C"/>
    <w:rsid w:val="003F03B5"/>
    <w:rsid w:val="003F275C"/>
    <w:rsid w:val="003F2780"/>
    <w:rsid w:val="003F2C0C"/>
    <w:rsid w:val="003F32E5"/>
    <w:rsid w:val="003F340E"/>
    <w:rsid w:val="003F357A"/>
    <w:rsid w:val="003F35EA"/>
    <w:rsid w:val="003F3C9D"/>
    <w:rsid w:val="003F434F"/>
    <w:rsid w:val="003F46A3"/>
    <w:rsid w:val="003F4C40"/>
    <w:rsid w:val="003F5A34"/>
    <w:rsid w:val="003F5BD1"/>
    <w:rsid w:val="003F7B5D"/>
    <w:rsid w:val="00402FDC"/>
    <w:rsid w:val="004036B5"/>
    <w:rsid w:val="004039AB"/>
    <w:rsid w:val="00403A02"/>
    <w:rsid w:val="00404097"/>
    <w:rsid w:val="00404BCA"/>
    <w:rsid w:val="00405992"/>
    <w:rsid w:val="00405C1D"/>
    <w:rsid w:val="00405FCF"/>
    <w:rsid w:val="00406B1D"/>
    <w:rsid w:val="004101D4"/>
    <w:rsid w:val="0041075E"/>
    <w:rsid w:val="00410793"/>
    <w:rsid w:val="00410DF6"/>
    <w:rsid w:val="0041104F"/>
    <w:rsid w:val="00411446"/>
    <w:rsid w:val="0041148F"/>
    <w:rsid w:val="004117F4"/>
    <w:rsid w:val="00411B1F"/>
    <w:rsid w:val="0041287E"/>
    <w:rsid w:val="00413EB1"/>
    <w:rsid w:val="004150DC"/>
    <w:rsid w:val="00415C04"/>
    <w:rsid w:val="004167D7"/>
    <w:rsid w:val="00416AB6"/>
    <w:rsid w:val="00416B32"/>
    <w:rsid w:val="00416FF0"/>
    <w:rsid w:val="00417303"/>
    <w:rsid w:val="004173F1"/>
    <w:rsid w:val="0042069D"/>
    <w:rsid w:val="00421134"/>
    <w:rsid w:val="004212BC"/>
    <w:rsid w:val="004214AB"/>
    <w:rsid w:val="004217E7"/>
    <w:rsid w:val="00421A53"/>
    <w:rsid w:val="00422417"/>
    <w:rsid w:val="004226DD"/>
    <w:rsid w:val="00423376"/>
    <w:rsid w:val="004239EF"/>
    <w:rsid w:val="00423C09"/>
    <w:rsid w:val="00424233"/>
    <w:rsid w:val="00424F82"/>
    <w:rsid w:val="00425E77"/>
    <w:rsid w:val="00426922"/>
    <w:rsid w:val="00427668"/>
    <w:rsid w:val="00430AE2"/>
    <w:rsid w:val="00430C8D"/>
    <w:rsid w:val="00431035"/>
    <w:rsid w:val="004324ED"/>
    <w:rsid w:val="00432BB3"/>
    <w:rsid w:val="00432E30"/>
    <w:rsid w:val="00433301"/>
    <w:rsid w:val="00433510"/>
    <w:rsid w:val="0043402C"/>
    <w:rsid w:val="004344AB"/>
    <w:rsid w:val="00434B28"/>
    <w:rsid w:val="00435FE5"/>
    <w:rsid w:val="0043626D"/>
    <w:rsid w:val="00436B6B"/>
    <w:rsid w:val="004372AC"/>
    <w:rsid w:val="00437E05"/>
    <w:rsid w:val="00440521"/>
    <w:rsid w:val="00441AF0"/>
    <w:rsid w:val="004426D1"/>
    <w:rsid w:val="004443C6"/>
    <w:rsid w:val="0044444F"/>
    <w:rsid w:val="00444A80"/>
    <w:rsid w:val="0044590A"/>
    <w:rsid w:val="004462FD"/>
    <w:rsid w:val="004469D5"/>
    <w:rsid w:val="00447C6E"/>
    <w:rsid w:val="004509DC"/>
    <w:rsid w:val="00451B00"/>
    <w:rsid w:val="004522BD"/>
    <w:rsid w:val="00452933"/>
    <w:rsid w:val="00452B71"/>
    <w:rsid w:val="00452F62"/>
    <w:rsid w:val="004536E1"/>
    <w:rsid w:val="00453817"/>
    <w:rsid w:val="0045529C"/>
    <w:rsid w:val="00455410"/>
    <w:rsid w:val="0045564B"/>
    <w:rsid w:val="00455E96"/>
    <w:rsid w:val="00457B2A"/>
    <w:rsid w:val="00460370"/>
    <w:rsid w:val="0046068A"/>
    <w:rsid w:val="00460D3A"/>
    <w:rsid w:val="00461268"/>
    <w:rsid w:val="0046134A"/>
    <w:rsid w:val="0046213C"/>
    <w:rsid w:val="0046231F"/>
    <w:rsid w:val="0046319A"/>
    <w:rsid w:val="004635C7"/>
    <w:rsid w:val="004639CB"/>
    <w:rsid w:val="00463B75"/>
    <w:rsid w:val="004646B5"/>
    <w:rsid w:val="00464FE2"/>
    <w:rsid w:val="00465CB0"/>
    <w:rsid w:val="00465CF7"/>
    <w:rsid w:val="00466B3C"/>
    <w:rsid w:val="00467015"/>
    <w:rsid w:val="004670ED"/>
    <w:rsid w:val="00467CF0"/>
    <w:rsid w:val="00470A08"/>
    <w:rsid w:val="0047106A"/>
    <w:rsid w:val="004712FB"/>
    <w:rsid w:val="00471747"/>
    <w:rsid w:val="00471952"/>
    <w:rsid w:val="00471A42"/>
    <w:rsid w:val="004723FE"/>
    <w:rsid w:val="00472974"/>
    <w:rsid w:val="00472EFF"/>
    <w:rsid w:val="00474063"/>
    <w:rsid w:val="00474F49"/>
    <w:rsid w:val="00476159"/>
    <w:rsid w:val="004762D6"/>
    <w:rsid w:val="00476793"/>
    <w:rsid w:val="0047681B"/>
    <w:rsid w:val="00477B94"/>
    <w:rsid w:val="00481A92"/>
    <w:rsid w:val="00481CA1"/>
    <w:rsid w:val="00484411"/>
    <w:rsid w:val="004849F1"/>
    <w:rsid w:val="00486161"/>
    <w:rsid w:val="004869C5"/>
    <w:rsid w:val="00486D7C"/>
    <w:rsid w:val="00490343"/>
    <w:rsid w:val="00490430"/>
    <w:rsid w:val="004905C8"/>
    <w:rsid w:val="00490BBD"/>
    <w:rsid w:val="00490FBB"/>
    <w:rsid w:val="00491B83"/>
    <w:rsid w:val="00491C0D"/>
    <w:rsid w:val="00491EB3"/>
    <w:rsid w:val="00491EFB"/>
    <w:rsid w:val="00492696"/>
    <w:rsid w:val="00492801"/>
    <w:rsid w:val="0049281F"/>
    <w:rsid w:val="004929A4"/>
    <w:rsid w:val="004929BC"/>
    <w:rsid w:val="00493285"/>
    <w:rsid w:val="00494083"/>
    <w:rsid w:val="0049414E"/>
    <w:rsid w:val="00494317"/>
    <w:rsid w:val="00494672"/>
    <w:rsid w:val="00494951"/>
    <w:rsid w:val="00494D37"/>
    <w:rsid w:val="00494FDC"/>
    <w:rsid w:val="00495D3C"/>
    <w:rsid w:val="0049708D"/>
    <w:rsid w:val="00497C67"/>
    <w:rsid w:val="00497CBE"/>
    <w:rsid w:val="004A0539"/>
    <w:rsid w:val="004A05DF"/>
    <w:rsid w:val="004A0F7E"/>
    <w:rsid w:val="004A0FC2"/>
    <w:rsid w:val="004A14A0"/>
    <w:rsid w:val="004A187B"/>
    <w:rsid w:val="004A2B44"/>
    <w:rsid w:val="004A2D3C"/>
    <w:rsid w:val="004A2E81"/>
    <w:rsid w:val="004A458E"/>
    <w:rsid w:val="004A49EA"/>
    <w:rsid w:val="004A5006"/>
    <w:rsid w:val="004A5329"/>
    <w:rsid w:val="004A64E3"/>
    <w:rsid w:val="004A788B"/>
    <w:rsid w:val="004B14AC"/>
    <w:rsid w:val="004B21AF"/>
    <w:rsid w:val="004B2B2C"/>
    <w:rsid w:val="004B2C90"/>
    <w:rsid w:val="004B2F06"/>
    <w:rsid w:val="004B3276"/>
    <w:rsid w:val="004B3D55"/>
    <w:rsid w:val="004B3EE0"/>
    <w:rsid w:val="004B409A"/>
    <w:rsid w:val="004B4E0B"/>
    <w:rsid w:val="004B50B5"/>
    <w:rsid w:val="004B5C69"/>
    <w:rsid w:val="004B5F11"/>
    <w:rsid w:val="004B62F1"/>
    <w:rsid w:val="004B7D77"/>
    <w:rsid w:val="004C0377"/>
    <w:rsid w:val="004C0837"/>
    <w:rsid w:val="004C099E"/>
    <w:rsid w:val="004C0DCA"/>
    <w:rsid w:val="004C0E52"/>
    <w:rsid w:val="004C178C"/>
    <w:rsid w:val="004C19CE"/>
    <w:rsid w:val="004C2A02"/>
    <w:rsid w:val="004C3126"/>
    <w:rsid w:val="004C3351"/>
    <w:rsid w:val="004C3AA6"/>
    <w:rsid w:val="004C5291"/>
    <w:rsid w:val="004C61BA"/>
    <w:rsid w:val="004C6D41"/>
    <w:rsid w:val="004C6E37"/>
    <w:rsid w:val="004C71D8"/>
    <w:rsid w:val="004C7221"/>
    <w:rsid w:val="004C7412"/>
    <w:rsid w:val="004C7488"/>
    <w:rsid w:val="004C75B6"/>
    <w:rsid w:val="004C7A30"/>
    <w:rsid w:val="004C7BB3"/>
    <w:rsid w:val="004C7DD3"/>
    <w:rsid w:val="004D04BF"/>
    <w:rsid w:val="004D0785"/>
    <w:rsid w:val="004D0F38"/>
    <w:rsid w:val="004D2BED"/>
    <w:rsid w:val="004D31A1"/>
    <w:rsid w:val="004D339F"/>
    <w:rsid w:val="004D3E5C"/>
    <w:rsid w:val="004D5048"/>
    <w:rsid w:val="004D57B0"/>
    <w:rsid w:val="004D5934"/>
    <w:rsid w:val="004D5B9C"/>
    <w:rsid w:val="004D68FC"/>
    <w:rsid w:val="004D7C18"/>
    <w:rsid w:val="004E05FB"/>
    <w:rsid w:val="004E071F"/>
    <w:rsid w:val="004E0DFF"/>
    <w:rsid w:val="004E1088"/>
    <w:rsid w:val="004E110F"/>
    <w:rsid w:val="004E2D7A"/>
    <w:rsid w:val="004E3066"/>
    <w:rsid w:val="004E3686"/>
    <w:rsid w:val="004E3C11"/>
    <w:rsid w:val="004E3EBC"/>
    <w:rsid w:val="004E3FB0"/>
    <w:rsid w:val="004E4455"/>
    <w:rsid w:val="004E572D"/>
    <w:rsid w:val="004E5AA5"/>
    <w:rsid w:val="004E63ED"/>
    <w:rsid w:val="004E6458"/>
    <w:rsid w:val="004E6820"/>
    <w:rsid w:val="004E7727"/>
    <w:rsid w:val="004E7C4F"/>
    <w:rsid w:val="004F0881"/>
    <w:rsid w:val="004F104B"/>
    <w:rsid w:val="004F1AD0"/>
    <w:rsid w:val="004F1C7C"/>
    <w:rsid w:val="004F2260"/>
    <w:rsid w:val="004F258D"/>
    <w:rsid w:val="004F30B0"/>
    <w:rsid w:val="004F32C3"/>
    <w:rsid w:val="004F3A53"/>
    <w:rsid w:val="004F3C76"/>
    <w:rsid w:val="004F3ECB"/>
    <w:rsid w:val="004F50D8"/>
    <w:rsid w:val="004F5A2B"/>
    <w:rsid w:val="004F6556"/>
    <w:rsid w:val="004F67D7"/>
    <w:rsid w:val="004F681A"/>
    <w:rsid w:val="004F6E82"/>
    <w:rsid w:val="004F7323"/>
    <w:rsid w:val="005005F1"/>
    <w:rsid w:val="00500712"/>
    <w:rsid w:val="00500887"/>
    <w:rsid w:val="005008D6"/>
    <w:rsid w:val="0050138B"/>
    <w:rsid w:val="00501885"/>
    <w:rsid w:val="00502119"/>
    <w:rsid w:val="005036E7"/>
    <w:rsid w:val="005038CB"/>
    <w:rsid w:val="00505AA8"/>
    <w:rsid w:val="00506D98"/>
    <w:rsid w:val="00507028"/>
    <w:rsid w:val="005070C8"/>
    <w:rsid w:val="005074FE"/>
    <w:rsid w:val="005078F7"/>
    <w:rsid w:val="005100A6"/>
    <w:rsid w:val="00510979"/>
    <w:rsid w:val="00511445"/>
    <w:rsid w:val="00511A86"/>
    <w:rsid w:val="005122A0"/>
    <w:rsid w:val="005122D7"/>
    <w:rsid w:val="005123F0"/>
    <w:rsid w:val="00512530"/>
    <w:rsid w:val="00512780"/>
    <w:rsid w:val="00512D0A"/>
    <w:rsid w:val="00513540"/>
    <w:rsid w:val="00513706"/>
    <w:rsid w:val="00513941"/>
    <w:rsid w:val="00514265"/>
    <w:rsid w:val="00514C9F"/>
    <w:rsid w:val="00514E9B"/>
    <w:rsid w:val="00515202"/>
    <w:rsid w:val="00516207"/>
    <w:rsid w:val="00516645"/>
    <w:rsid w:val="0051680E"/>
    <w:rsid w:val="005169B1"/>
    <w:rsid w:val="00516D03"/>
    <w:rsid w:val="005172F8"/>
    <w:rsid w:val="005179AC"/>
    <w:rsid w:val="00517D9D"/>
    <w:rsid w:val="005201FC"/>
    <w:rsid w:val="00520B47"/>
    <w:rsid w:val="00520C63"/>
    <w:rsid w:val="0052188A"/>
    <w:rsid w:val="005224F3"/>
    <w:rsid w:val="00523940"/>
    <w:rsid w:val="00523A1B"/>
    <w:rsid w:val="00523BAB"/>
    <w:rsid w:val="00523E39"/>
    <w:rsid w:val="00524E40"/>
    <w:rsid w:val="0052576C"/>
    <w:rsid w:val="00525FB5"/>
    <w:rsid w:val="005267C4"/>
    <w:rsid w:val="005271D1"/>
    <w:rsid w:val="0053051D"/>
    <w:rsid w:val="005362B9"/>
    <w:rsid w:val="0053636B"/>
    <w:rsid w:val="00537896"/>
    <w:rsid w:val="005409F4"/>
    <w:rsid w:val="00541397"/>
    <w:rsid w:val="005429E4"/>
    <w:rsid w:val="00543AB3"/>
    <w:rsid w:val="00543C70"/>
    <w:rsid w:val="005442DF"/>
    <w:rsid w:val="00544D95"/>
    <w:rsid w:val="00545097"/>
    <w:rsid w:val="00545C0F"/>
    <w:rsid w:val="00546349"/>
    <w:rsid w:val="00546DDB"/>
    <w:rsid w:val="00546EBF"/>
    <w:rsid w:val="0055136B"/>
    <w:rsid w:val="005520D3"/>
    <w:rsid w:val="00554981"/>
    <w:rsid w:val="00556175"/>
    <w:rsid w:val="005562E1"/>
    <w:rsid w:val="00556831"/>
    <w:rsid w:val="00556CD2"/>
    <w:rsid w:val="00556D12"/>
    <w:rsid w:val="00556F55"/>
    <w:rsid w:val="005571EA"/>
    <w:rsid w:val="00561725"/>
    <w:rsid w:val="00561A48"/>
    <w:rsid w:val="005630B7"/>
    <w:rsid w:val="00564208"/>
    <w:rsid w:val="00564802"/>
    <w:rsid w:val="00564AE3"/>
    <w:rsid w:val="00564C98"/>
    <w:rsid w:val="00564F5A"/>
    <w:rsid w:val="005655B5"/>
    <w:rsid w:val="00566F57"/>
    <w:rsid w:val="0056771B"/>
    <w:rsid w:val="00567B3D"/>
    <w:rsid w:val="00570468"/>
    <w:rsid w:val="005711AF"/>
    <w:rsid w:val="005715A6"/>
    <w:rsid w:val="00571CEB"/>
    <w:rsid w:val="00572F53"/>
    <w:rsid w:val="0057367D"/>
    <w:rsid w:val="00573761"/>
    <w:rsid w:val="00573DAF"/>
    <w:rsid w:val="00575AEF"/>
    <w:rsid w:val="00576451"/>
    <w:rsid w:val="00576A2E"/>
    <w:rsid w:val="00577844"/>
    <w:rsid w:val="00577D4F"/>
    <w:rsid w:val="005810C8"/>
    <w:rsid w:val="005821C1"/>
    <w:rsid w:val="00582391"/>
    <w:rsid w:val="005824EE"/>
    <w:rsid w:val="00582664"/>
    <w:rsid w:val="00582818"/>
    <w:rsid w:val="0058283B"/>
    <w:rsid w:val="00582BF6"/>
    <w:rsid w:val="00584B9F"/>
    <w:rsid w:val="00585081"/>
    <w:rsid w:val="00585AF1"/>
    <w:rsid w:val="00586E03"/>
    <w:rsid w:val="005872C5"/>
    <w:rsid w:val="00587642"/>
    <w:rsid w:val="005878A1"/>
    <w:rsid w:val="00587B35"/>
    <w:rsid w:val="005904F6"/>
    <w:rsid w:val="00590AA6"/>
    <w:rsid w:val="005911ED"/>
    <w:rsid w:val="00591951"/>
    <w:rsid w:val="00592759"/>
    <w:rsid w:val="00593F4C"/>
    <w:rsid w:val="0059490A"/>
    <w:rsid w:val="0059494E"/>
    <w:rsid w:val="00594C52"/>
    <w:rsid w:val="00594D08"/>
    <w:rsid w:val="00595076"/>
    <w:rsid w:val="00595A7A"/>
    <w:rsid w:val="00596402"/>
    <w:rsid w:val="00596608"/>
    <w:rsid w:val="00596BD8"/>
    <w:rsid w:val="00596CE6"/>
    <w:rsid w:val="00596E34"/>
    <w:rsid w:val="00597C7D"/>
    <w:rsid w:val="005A02D4"/>
    <w:rsid w:val="005A057B"/>
    <w:rsid w:val="005A11F5"/>
    <w:rsid w:val="005A1258"/>
    <w:rsid w:val="005A1368"/>
    <w:rsid w:val="005A13F9"/>
    <w:rsid w:val="005A2748"/>
    <w:rsid w:val="005A2B35"/>
    <w:rsid w:val="005A3018"/>
    <w:rsid w:val="005A3C55"/>
    <w:rsid w:val="005A4A6B"/>
    <w:rsid w:val="005A4CBA"/>
    <w:rsid w:val="005A4EF6"/>
    <w:rsid w:val="005A51F4"/>
    <w:rsid w:val="005A58BD"/>
    <w:rsid w:val="005A5F26"/>
    <w:rsid w:val="005A695E"/>
    <w:rsid w:val="005A6AFA"/>
    <w:rsid w:val="005A7F27"/>
    <w:rsid w:val="005B0839"/>
    <w:rsid w:val="005B1378"/>
    <w:rsid w:val="005B1EDA"/>
    <w:rsid w:val="005B249C"/>
    <w:rsid w:val="005B2F6A"/>
    <w:rsid w:val="005B3507"/>
    <w:rsid w:val="005B48CB"/>
    <w:rsid w:val="005B569A"/>
    <w:rsid w:val="005B58FB"/>
    <w:rsid w:val="005B5EE1"/>
    <w:rsid w:val="005B7051"/>
    <w:rsid w:val="005B7350"/>
    <w:rsid w:val="005B7740"/>
    <w:rsid w:val="005B7DCD"/>
    <w:rsid w:val="005C042D"/>
    <w:rsid w:val="005C0649"/>
    <w:rsid w:val="005C0B82"/>
    <w:rsid w:val="005C1510"/>
    <w:rsid w:val="005C15D5"/>
    <w:rsid w:val="005C1CDE"/>
    <w:rsid w:val="005C1E0C"/>
    <w:rsid w:val="005C228D"/>
    <w:rsid w:val="005C29E9"/>
    <w:rsid w:val="005C3322"/>
    <w:rsid w:val="005C4336"/>
    <w:rsid w:val="005C4DB2"/>
    <w:rsid w:val="005C4EC6"/>
    <w:rsid w:val="005C54F5"/>
    <w:rsid w:val="005C5846"/>
    <w:rsid w:val="005C5A3C"/>
    <w:rsid w:val="005C5D41"/>
    <w:rsid w:val="005C6727"/>
    <w:rsid w:val="005C67C0"/>
    <w:rsid w:val="005C67F6"/>
    <w:rsid w:val="005C6EE7"/>
    <w:rsid w:val="005C78FC"/>
    <w:rsid w:val="005C7A9A"/>
    <w:rsid w:val="005C7ABC"/>
    <w:rsid w:val="005D0272"/>
    <w:rsid w:val="005D09F6"/>
    <w:rsid w:val="005D09F8"/>
    <w:rsid w:val="005D11E9"/>
    <w:rsid w:val="005D14F1"/>
    <w:rsid w:val="005D1F34"/>
    <w:rsid w:val="005D2149"/>
    <w:rsid w:val="005D2215"/>
    <w:rsid w:val="005D22AC"/>
    <w:rsid w:val="005D2395"/>
    <w:rsid w:val="005D2420"/>
    <w:rsid w:val="005D2751"/>
    <w:rsid w:val="005D2F21"/>
    <w:rsid w:val="005D383D"/>
    <w:rsid w:val="005D3A6C"/>
    <w:rsid w:val="005D4C1C"/>
    <w:rsid w:val="005D4EF7"/>
    <w:rsid w:val="005D5644"/>
    <w:rsid w:val="005D5716"/>
    <w:rsid w:val="005D592C"/>
    <w:rsid w:val="005D5C65"/>
    <w:rsid w:val="005D6D42"/>
    <w:rsid w:val="005D7038"/>
    <w:rsid w:val="005D73F8"/>
    <w:rsid w:val="005D7D94"/>
    <w:rsid w:val="005E0CA0"/>
    <w:rsid w:val="005E1431"/>
    <w:rsid w:val="005E16A0"/>
    <w:rsid w:val="005E2069"/>
    <w:rsid w:val="005E2539"/>
    <w:rsid w:val="005E31DA"/>
    <w:rsid w:val="005E3EAC"/>
    <w:rsid w:val="005E44C7"/>
    <w:rsid w:val="005E6331"/>
    <w:rsid w:val="005E65B8"/>
    <w:rsid w:val="005E68A8"/>
    <w:rsid w:val="005E6B7D"/>
    <w:rsid w:val="005E6BF1"/>
    <w:rsid w:val="005F318B"/>
    <w:rsid w:val="005F35E4"/>
    <w:rsid w:val="005F4544"/>
    <w:rsid w:val="005F4B30"/>
    <w:rsid w:val="005F662B"/>
    <w:rsid w:val="005F6E9E"/>
    <w:rsid w:val="00600583"/>
    <w:rsid w:val="00600AF3"/>
    <w:rsid w:val="00601AC1"/>
    <w:rsid w:val="00601B38"/>
    <w:rsid w:val="00602A0D"/>
    <w:rsid w:val="00602A8C"/>
    <w:rsid w:val="0060374D"/>
    <w:rsid w:val="00604A5B"/>
    <w:rsid w:val="00604BA9"/>
    <w:rsid w:val="00604F32"/>
    <w:rsid w:val="006051B0"/>
    <w:rsid w:val="006054C4"/>
    <w:rsid w:val="0060581F"/>
    <w:rsid w:val="006066C1"/>
    <w:rsid w:val="00606B6E"/>
    <w:rsid w:val="00607CF3"/>
    <w:rsid w:val="006110A0"/>
    <w:rsid w:val="0061171E"/>
    <w:rsid w:val="00612444"/>
    <w:rsid w:val="0061384A"/>
    <w:rsid w:val="006150BE"/>
    <w:rsid w:val="006151DC"/>
    <w:rsid w:val="0061619F"/>
    <w:rsid w:val="00616509"/>
    <w:rsid w:val="006166A3"/>
    <w:rsid w:val="00617096"/>
    <w:rsid w:val="006171ED"/>
    <w:rsid w:val="00620B50"/>
    <w:rsid w:val="00620CB8"/>
    <w:rsid w:val="00622596"/>
    <w:rsid w:val="006228C5"/>
    <w:rsid w:val="00622CD3"/>
    <w:rsid w:val="00622E95"/>
    <w:rsid w:val="006246B4"/>
    <w:rsid w:val="006269C3"/>
    <w:rsid w:val="00626EA4"/>
    <w:rsid w:val="00627E04"/>
    <w:rsid w:val="00630789"/>
    <w:rsid w:val="00630BC4"/>
    <w:rsid w:val="00630D63"/>
    <w:rsid w:val="00631136"/>
    <w:rsid w:val="00631F0D"/>
    <w:rsid w:val="00632374"/>
    <w:rsid w:val="00632CEA"/>
    <w:rsid w:val="00632F00"/>
    <w:rsid w:val="006334D5"/>
    <w:rsid w:val="00633514"/>
    <w:rsid w:val="00633D95"/>
    <w:rsid w:val="00633E96"/>
    <w:rsid w:val="006340A9"/>
    <w:rsid w:val="006357D1"/>
    <w:rsid w:val="0063613D"/>
    <w:rsid w:val="00636F94"/>
    <w:rsid w:val="006379E0"/>
    <w:rsid w:val="00637F6C"/>
    <w:rsid w:val="00640645"/>
    <w:rsid w:val="00640D09"/>
    <w:rsid w:val="00640D8D"/>
    <w:rsid w:val="00640FF1"/>
    <w:rsid w:val="00641015"/>
    <w:rsid w:val="00641337"/>
    <w:rsid w:val="00641A6B"/>
    <w:rsid w:val="00642559"/>
    <w:rsid w:val="00643876"/>
    <w:rsid w:val="00644424"/>
    <w:rsid w:val="00644530"/>
    <w:rsid w:val="00644E1D"/>
    <w:rsid w:val="00647103"/>
    <w:rsid w:val="00647287"/>
    <w:rsid w:val="006478E3"/>
    <w:rsid w:val="0065036B"/>
    <w:rsid w:val="006507D7"/>
    <w:rsid w:val="00650999"/>
    <w:rsid w:val="00651006"/>
    <w:rsid w:val="00651714"/>
    <w:rsid w:val="00651752"/>
    <w:rsid w:val="00652742"/>
    <w:rsid w:val="00652A5B"/>
    <w:rsid w:val="0065305C"/>
    <w:rsid w:val="00653243"/>
    <w:rsid w:val="00654793"/>
    <w:rsid w:val="00654CE1"/>
    <w:rsid w:val="00655B06"/>
    <w:rsid w:val="0065602C"/>
    <w:rsid w:val="0065732A"/>
    <w:rsid w:val="00657F20"/>
    <w:rsid w:val="00660BD3"/>
    <w:rsid w:val="00660EFC"/>
    <w:rsid w:val="0066145C"/>
    <w:rsid w:val="0066292D"/>
    <w:rsid w:val="00662D77"/>
    <w:rsid w:val="00662FDD"/>
    <w:rsid w:val="006631A8"/>
    <w:rsid w:val="00663441"/>
    <w:rsid w:val="006644A6"/>
    <w:rsid w:val="00664669"/>
    <w:rsid w:val="00664A98"/>
    <w:rsid w:val="00664D16"/>
    <w:rsid w:val="0066512A"/>
    <w:rsid w:val="00665F5C"/>
    <w:rsid w:val="00670992"/>
    <w:rsid w:val="00671BA2"/>
    <w:rsid w:val="006726F6"/>
    <w:rsid w:val="00672AA1"/>
    <w:rsid w:val="0067322F"/>
    <w:rsid w:val="00673283"/>
    <w:rsid w:val="00673BE8"/>
    <w:rsid w:val="00674091"/>
    <w:rsid w:val="00674659"/>
    <w:rsid w:val="00674821"/>
    <w:rsid w:val="00674A7A"/>
    <w:rsid w:val="00674D0C"/>
    <w:rsid w:val="00675A00"/>
    <w:rsid w:val="00676098"/>
    <w:rsid w:val="0067611B"/>
    <w:rsid w:val="006766FA"/>
    <w:rsid w:val="006771F4"/>
    <w:rsid w:val="00677B11"/>
    <w:rsid w:val="00677CA3"/>
    <w:rsid w:val="00677E40"/>
    <w:rsid w:val="0068026C"/>
    <w:rsid w:val="006804E9"/>
    <w:rsid w:val="00680CD3"/>
    <w:rsid w:val="00681120"/>
    <w:rsid w:val="00681690"/>
    <w:rsid w:val="00681F7B"/>
    <w:rsid w:val="006821AE"/>
    <w:rsid w:val="00682CDB"/>
    <w:rsid w:val="00683401"/>
    <w:rsid w:val="006837C1"/>
    <w:rsid w:val="006849E6"/>
    <w:rsid w:val="00684A95"/>
    <w:rsid w:val="006855FE"/>
    <w:rsid w:val="00686730"/>
    <w:rsid w:val="00686AA5"/>
    <w:rsid w:val="006874D2"/>
    <w:rsid w:val="00687C22"/>
    <w:rsid w:val="00687DC1"/>
    <w:rsid w:val="006905AF"/>
    <w:rsid w:val="00690730"/>
    <w:rsid w:val="006910AC"/>
    <w:rsid w:val="0069131B"/>
    <w:rsid w:val="0069149D"/>
    <w:rsid w:val="006918F5"/>
    <w:rsid w:val="00691C50"/>
    <w:rsid w:val="00691CC5"/>
    <w:rsid w:val="00691F0D"/>
    <w:rsid w:val="0069279C"/>
    <w:rsid w:val="00692F75"/>
    <w:rsid w:val="00693B39"/>
    <w:rsid w:val="00693CDC"/>
    <w:rsid w:val="00694428"/>
    <w:rsid w:val="00695056"/>
    <w:rsid w:val="00696CCB"/>
    <w:rsid w:val="00696FB0"/>
    <w:rsid w:val="0069716B"/>
    <w:rsid w:val="0069745A"/>
    <w:rsid w:val="00697E71"/>
    <w:rsid w:val="006A0617"/>
    <w:rsid w:val="006A0897"/>
    <w:rsid w:val="006A156F"/>
    <w:rsid w:val="006A3511"/>
    <w:rsid w:val="006A3A09"/>
    <w:rsid w:val="006A3A58"/>
    <w:rsid w:val="006A3FB7"/>
    <w:rsid w:val="006A5035"/>
    <w:rsid w:val="006A5807"/>
    <w:rsid w:val="006A5CDE"/>
    <w:rsid w:val="006A5E2B"/>
    <w:rsid w:val="006A5F5D"/>
    <w:rsid w:val="006A6270"/>
    <w:rsid w:val="006A631D"/>
    <w:rsid w:val="006A6BB3"/>
    <w:rsid w:val="006A731B"/>
    <w:rsid w:val="006A7C57"/>
    <w:rsid w:val="006A7FB9"/>
    <w:rsid w:val="006B071A"/>
    <w:rsid w:val="006B0ED2"/>
    <w:rsid w:val="006B1588"/>
    <w:rsid w:val="006B1E57"/>
    <w:rsid w:val="006B20B9"/>
    <w:rsid w:val="006B43CF"/>
    <w:rsid w:val="006B55C5"/>
    <w:rsid w:val="006B55EE"/>
    <w:rsid w:val="006B573C"/>
    <w:rsid w:val="006B5A28"/>
    <w:rsid w:val="006B60C6"/>
    <w:rsid w:val="006B67E3"/>
    <w:rsid w:val="006B6922"/>
    <w:rsid w:val="006B7219"/>
    <w:rsid w:val="006B7E7D"/>
    <w:rsid w:val="006C0BD2"/>
    <w:rsid w:val="006C127C"/>
    <w:rsid w:val="006C1499"/>
    <w:rsid w:val="006C2A58"/>
    <w:rsid w:val="006C2E22"/>
    <w:rsid w:val="006C3188"/>
    <w:rsid w:val="006C40AF"/>
    <w:rsid w:val="006C4FFE"/>
    <w:rsid w:val="006C5828"/>
    <w:rsid w:val="006C6890"/>
    <w:rsid w:val="006C6A24"/>
    <w:rsid w:val="006C74A3"/>
    <w:rsid w:val="006C7ECA"/>
    <w:rsid w:val="006D0023"/>
    <w:rsid w:val="006D0060"/>
    <w:rsid w:val="006D17AE"/>
    <w:rsid w:val="006D336F"/>
    <w:rsid w:val="006D3588"/>
    <w:rsid w:val="006D4844"/>
    <w:rsid w:val="006D4E4C"/>
    <w:rsid w:val="006D5D54"/>
    <w:rsid w:val="006D5EE5"/>
    <w:rsid w:val="006D621D"/>
    <w:rsid w:val="006D6AC7"/>
    <w:rsid w:val="006D6E68"/>
    <w:rsid w:val="006D6FBC"/>
    <w:rsid w:val="006D766F"/>
    <w:rsid w:val="006E0567"/>
    <w:rsid w:val="006E077D"/>
    <w:rsid w:val="006E088A"/>
    <w:rsid w:val="006E088D"/>
    <w:rsid w:val="006E2BB1"/>
    <w:rsid w:val="006E314C"/>
    <w:rsid w:val="006E31F7"/>
    <w:rsid w:val="006E3E3A"/>
    <w:rsid w:val="006E50E6"/>
    <w:rsid w:val="006E546C"/>
    <w:rsid w:val="006E5E46"/>
    <w:rsid w:val="006E609D"/>
    <w:rsid w:val="006E6D3B"/>
    <w:rsid w:val="006E7193"/>
    <w:rsid w:val="006E7595"/>
    <w:rsid w:val="006E7A41"/>
    <w:rsid w:val="006E7EB4"/>
    <w:rsid w:val="006F03A2"/>
    <w:rsid w:val="006F0957"/>
    <w:rsid w:val="006F1251"/>
    <w:rsid w:val="006F1DCE"/>
    <w:rsid w:val="006F27A8"/>
    <w:rsid w:val="006F2827"/>
    <w:rsid w:val="006F2B9A"/>
    <w:rsid w:val="006F2CB1"/>
    <w:rsid w:val="006F2D59"/>
    <w:rsid w:val="006F33F9"/>
    <w:rsid w:val="006F3782"/>
    <w:rsid w:val="006F4149"/>
    <w:rsid w:val="006F6AE4"/>
    <w:rsid w:val="007009EC"/>
    <w:rsid w:val="00700DD5"/>
    <w:rsid w:val="00700F41"/>
    <w:rsid w:val="0070126C"/>
    <w:rsid w:val="0070190D"/>
    <w:rsid w:val="0070198C"/>
    <w:rsid w:val="00702115"/>
    <w:rsid w:val="00702C69"/>
    <w:rsid w:val="00704382"/>
    <w:rsid w:val="007045FA"/>
    <w:rsid w:val="007046FF"/>
    <w:rsid w:val="007048B1"/>
    <w:rsid w:val="0070520E"/>
    <w:rsid w:val="007065A5"/>
    <w:rsid w:val="00706988"/>
    <w:rsid w:val="00706EAB"/>
    <w:rsid w:val="00707559"/>
    <w:rsid w:val="0071036A"/>
    <w:rsid w:val="00710616"/>
    <w:rsid w:val="00712197"/>
    <w:rsid w:val="00712DBF"/>
    <w:rsid w:val="007135A0"/>
    <w:rsid w:val="00714E8A"/>
    <w:rsid w:val="00716885"/>
    <w:rsid w:val="00716C4B"/>
    <w:rsid w:val="007179E0"/>
    <w:rsid w:val="00717C45"/>
    <w:rsid w:val="00720911"/>
    <w:rsid w:val="00721D01"/>
    <w:rsid w:val="0072205C"/>
    <w:rsid w:val="007228E5"/>
    <w:rsid w:val="00723511"/>
    <w:rsid w:val="007236AC"/>
    <w:rsid w:val="00723A50"/>
    <w:rsid w:val="0072422B"/>
    <w:rsid w:val="00724F59"/>
    <w:rsid w:val="00726360"/>
    <w:rsid w:val="0072666D"/>
    <w:rsid w:val="00726B03"/>
    <w:rsid w:val="00730AAD"/>
    <w:rsid w:val="00730BD2"/>
    <w:rsid w:val="00730E47"/>
    <w:rsid w:val="00731408"/>
    <w:rsid w:val="0073271A"/>
    <w:rsid w:val="0073307A"/>
    <w:rsid w:val="0073348B"/>
    <w:rsid w:val="00733B67"/>
    <w:rsid w:val="00733FF2"/>
    <w:rsid w:val="00734650"/>
    <w:rsid w:val="0073545F"/>
    <w:rsid w:val="007354EF"/>
    <w:rsid w:val="007358AC"/>
    <w:rsid w:val="0073596C"/>
    <w:rsid w:val="00736579"/>
    <w:rsid w:val="0073718F"/>
    <w:rsid w:val="007379FF"/>
    <w:rsid w:val="00740165"/>
    <w:rsid w:val="007402CA"/>
    <w:rsid w:val="007407B9"/>
    <w:rsid w:val="00741894"/>
    <w:rsid w:val="00741A4B"/>
    <w:rsid w:val="00742068"/>
    <w:rsid w:val="0074325C"/>
    <w:rsid w:val="0074366C"/>
    <w:rsid w:val="00744366"/>
    <w:rsid w:val="00744502"/>
    <w:rsid w:val="00745471"/>
    <w:rsid w:val="007463C0"/>
    <w:rsid w:val="0074651B"/>
    <w:rsid w:val="0074663B"/>
    <w:rsid w:val="00746783"/>
    <w:rsid w:val="00751050"/>
    <w:rsid w:val="0075105D"/>
    <w:rsid w:val="00751BDC"/>
    <w:rsid w:val="007522C4"/>
    <w:rsid w:val="00752A89"/>
    <w:rsid w:val="00753685"/>
    <w:rsid w:val="007539C8"/>
    <w:rsid w:val="00753FF2"/>
    <w:rsid w:val="007540BF"/>
    <w:rsid w:val="0075494D"/>
    <w:rsid w:val="007565F0"/>
    <w:rsid w:val="007579FA"/>
    <w:rsid w:val="007604AB"/>
    <w:rsid w:val="00761CE9"/>
    <w:rsid w:val="00763AAF"/>
    <w:rsid w:val="0076467A"/>
    <w:rsid w:val="00764A7F"/>
    <w:rsid w:val="00765B9A"/>
    <w:rsid w:val="00765D17"/>
    <w:rsid w:val="00766167"/>
    <w:rsid w:val="00767D5C"/>
    <w:rsid w:val="00767E63"/>
    <w:rsid w:val="007703B7"/>
    <w:rsid w:val="007707AB"/>
    <w:rsid w:val="007709B8"/>
    <w:rsid w:val="00770DCB"/>
    <w:rsid w:val="00771000"/>
    <w:rsid w:val="0077154B"/>
    <w:rsid w:val="0077225E"/>
    <w:rsid w:val="007736EB"/>
    <w:rsid w:val="0077449C"/>
    <w:rsid w:val="00774F74"/>
    <w:rsid w:val="00775485"/>
    <w:rsid w:val="00775970"/>
    <w:rsid w:val="00775C3C"/>
    <w:rsid w:val="00775CCF"/>
    <w:rsid w:val="00775F86"/>
    <w:rsid w:val="007765FD"/>
    <w:rsid w:val="00777607"/>
    <w:rsid w:val="0077769F"/>
    <w:rsid w:val="00780396"/>
    <w:rsid w:val="0078081C"/>
    <w:rsid w:val="00780E40"/>
    <w:rsid w:val="00781AD2"/>
    <w:rsid w:val="00781CDC"/>
    <w:rsid w:val="00781E08"/>
    <w:rsid w:val="007820D2"/>
    <w:rsid w:val="007821BE"/>
    <w:rsid w:val="00782FB0"/>
    <w:rsid w:val="007839B7"/>
    <w:rsid w:val="0078529A"/>
    <w:rsid w:val="00785371"/>
    <w:rsid w:val="0078540A"/>
    <w:rsid w:val="00785618"/>
    <w:rsid w:val="0078620B"/>
    <w:rsid w:val="007864E0"/>
    <w:rsid w:val="0078656D"/>
    <w:rsid w:val="00786ABC"/>
    <w:rsid w:val="007877D3"/>
    <w:rsid w:val="007905D4"/>
    <w:rsid w:val="00791411"/>
    <w:rsid w:val="00792661"/>
    <w:rsid w:val="00792DB9"/>
    <w:rsid w:val="00792E83"/>
    <w:rsid w:val="007932E9"/>
    <w:rsid w:val="007945B6"/>
    <w:rsid w:val="00794CE2"/>
    <w:rsid w:val="00794D69"/>
    <w:rsid w:val="007959D8"/>
    <w:rsid w:val="007978F1"/>
    <w:rsid w:val="00797AD9"/>
    <w:rsid w:val="007A1855"/>
    <w:rsid w:val="007A186D"/>
    <w:rsid w:val="007A1A2A"/>
    <w:rsid w:val="007A1B3B"/>
    <w:rsid w:val="007A1F86"/>
    <w:rsid w:val="007A2233"/>
    <w:rsid w:val="007A2320"/>
    <w:rsid w:val="007A33D2"/>
    <w:rsid w:val="007A35EE"/>
    <w:rsid w:val="007A3D0E"/>
    <w:rsid w:val="007A551D"/>
    <w:rsid w:val="007A5664"/>
    <w:rsid w:val="007A69D6"/>
    <w:rsid w:val="007A6E54"/>
    <w:rsid w:val="007A6F7A"/>
    <w:rsid w:val="007B024D"/>
    <w:rsid w:val="007B03AF"/>
    <w:rsid w:val="007B11A0"/>
    <w:rsid w:val="007B1A17"/>
    <w:rsid w:val="007B1C19"/>
    <w:rsid w:val="007B1DE0"/>
    <w:rsid w:val="007B2C8A"/>
    <w:rsid w:val="007B2EA5"/>
    <w:rsid w:val="007B33A6"/>
    <w:rsid w:val="007B33C9"/>
    <w:rsid w:val="007B4AE4"/>
    <w:rsid w:val="007B4E19"/>
    <w:rsid w:val="007B6336"/>
    <w:rsid w:val="007B63B0"/>
    <w:rsid w:val="007C0912"/>
    <w:rsid w:val="007C0977"/>
    <w:rsid w:val="007C2019"/>
    <w:rsid w:val="007C223C"/>
    <w:rsid w:val="007C39AB"/>
    <w:rsid w:val="007C4B3F"/>
    <w:rsid w:val="007C6B48"/>
    <w:rsid w:val="007C6F56"/>
    <w:rsid w:val="007C7224"/>
    <w:rsid w:val="007C757B"/>
    <w:rsid w:val="007D0696"/>
    <w:rsid w:val="007D1FC5"/>
    <w:rsid w:val="007D2A40"/>
    <w:rsid w:val="007D2A49"/>
    <w:rsid w:val="007D3586"/>
    <w:rsid w:val="007D387A"/>
    <w:rsid w:val="007D38FF"/>
    <w:rsid w:val="007D3EAB"/>
    <w:rsid w:val="007D49C6"/>
    <w:rsid w:val="007D5C0F"/>
    <w:rsid w:val="007D6E7F"/>
    <w:rsid w:val="007D72AC"/>
    <w:rsid w:val="007E051E"/>
    <w:rsid w:val="007E12F9"/>
    <w:rsid w:val="007E15F8"/>
    <w:rsid w:val="007E1650"/>
    <w:rsid w:val="007E1817"/>
    <w:rsid w:val="007E18B5"/>
    <w:rsid w:val="007E1AFD"/>
    <w:rsid w:val="007E28CA"/>
    <w:rsid w:val="007E2F78"/>
    <w:rsid w:val="007E440C"/>
    <w:rsid w:val="007E4569"/>
    <w:rsid w:val="007E5169"/>
    <w:rsid w:val="007E5B1E"/>
    <w:rsid w:val="007E5B88"/>
    <w:rsid w:val="007E5FBE"/>
    <w:rsid w:val="007E73C2"/>
    <w:rsid w:val="007E7970"/>
    <w:rsid w:val="007F015F"/>
    <w:rsid w:val="007F0D0B"/>
    <w:rsid w:val="007F1AC8"/>
    <w:rsid w:val="007F2D25"/>
    <w:rsid w:val="007F2DC3"/>
    <w:rsid w:val="007F356E"/>
    <w:rsid w:val="007F3A39"/>
    <w:rsid w:val="007F44EB"/>
    <w:rsid w:val="007F5835"/>
    <w:rsid w:val="007F5DF6"/>
    <w:rsid w:val="007F7408"/>
    <w:rsid w:val="007F7A37"/>
    <w:rsid w:val="008007A8"/>
    <w:rsid w:val="0080093A"/>
    <w:rsid w:val="008011DA"/>
    <w:rsid w:val="008015E6"/>
    <w:rsid w:val="00801738"/>
    <w:rsid w:val="00801ECD"/>
    <w:rsid w:val="00802008"/>
    <w:rsid w:val="00802955"/>
    <w:rsid w:val="00802A39"/>
    <w:rsid w:val="0080333F"/>
    <w:rsid w:val="00803742"/>
    <w:rsid w:val="008042D9"/>
    <w:rsid w:val="00804BC6"/>
    <w:rsid w:val="00806324"/>
    <w:rsid w:val="00806492"/>
    <w:rsid w:val="008070AF"/>
    <w:rsid w:val="00807E02"/>
    <w:rsid w:val="008102DF"/>
    <w:rsid w:val="00810D27"/>
    <w:rsid w:val="008116F0"/>
    <w:rsid w:val="00811ABB"/>
    <w:rsid w:val="00811DB6"/>
    <w:rsid w:val="0081274F"/>
    <w:rsid w:val="008135C3"/>
    <w:rsid w:val="00814002"/>
    <w:rsid w:val="00814007"/>
    <w:rsid w:val="0081453D"/>
    <w:rsid w:val="00814F56"/>
    <w:rsid w:val="00814FC0"/>
    <w:rsid w:val="00815514"/>
    <w:rsid w:val="00815FB2"/>
    <w:rsid w:val="00816449"/>
    <w:rsid w:val="0081657B"/>
    <w:rsid w:val="008171A6"/>
    <w:rsid w:val="00820B53"/>
    <w:rsid w:val="008213F4"/>
    <w:rsid w:val="008215E8"/>
    <w:rsid w:val="008219B4"/>
    <w:rsid w:val="00821EC8"/>
    <w:rsid w:val="008237D0"/>
    <w:rsid w:val="00823C35"/>
    <w:rsid w:val="008247D0"/>
    <w:rsid w:val="00824C53"/>
    <w:rsid w:val="00824D85"/>
    <w:rsid w:val="008254B4"/>
    <w:rsid w:val="00825871"/>
    <w:rsid w:val="00825F01"/>
    <w:rsid w:val="008262EC"/>
    <w:rsid w:val="008265A2"/>
    <w:rsid w:val="00826B7E"/>
    <w:rsid w:val="008271C6"/>
    <w:rsid w:val="008274BB"/>
    <w:rsid w:val="00830342"/>
    <w:rsid w:val="00830942"/>
    <w:rsid w:val="00830DBB"/>
    <w:rsid w:val="00830FA2"/>
    <w:rsid w:val="0083218D"/>
    <w:rsid w:val="00832949"/>
    <w:rsid w:val="00832A25"/>
    <w:rsid w:val="00833CCF"/>
    <w:rsid w:val="00833DE3"/>
    <w:rsid w:val="00834647"/>
    <w:rsid w:val="00834A78"/>
    <w:rsid w:val="0083502A"/>
    <w:rsid w:val="008366DE"/>
    <w:rsid w:val="008367FE"/>
    <w:rsid w:val="00836BA4"/>
    <w:rsid w:val="00836BB0"/>
    <w:rsid w:val="00837180"/>
    <w:rsid w:val="00837BD4"/>
    <w:rsid w:val="008401D1"/>
    <w:rsid w:val="0084104D"/>
    <w:rsid w:val="00841C10"/>
    <w:rsid w:val="00841DDF"/>
    <w:rsid w:val="0084205E"/>
    <w:rsid w:val="0084207C"/>
    <w:rsid w:val="008426BC"/>
    <w:rsid w:val="00842CFD"/>
    <w:rsid w:val="008430E8"/>
    <w:rsid w:val="00843226"/>
    <w:rsid w:val="008435C7"/>
    <w:rsid w:val="00843663"/>
    <w:rsid w:val="0084413D"/>
    <w:rsid w:val="008446FA"/>
    <w:rsid w:val="008448DC"/>
    <w:rsid w:val="00845941"/>
    <w:rsid w:val="008468DF"/>
    <w:rsid w:val="00846D3E"/>
    <w:rsid w:val="00846DF4"/>
    <w:rsid w:val="00846E27"/>
    <w:rsid w:val="008471BB"/>
    <w:rsid w:val="00847A4B"/>
    <w:rsid w:val="00850FBF"/>
    <w:rsid w:val="00851148"/>
    <w:rsid w:val="008518ED"/>
    <w:rsid w:val="00852279"/>
    <w:rsid w:val="00852459"/>
    <w:rsid w:val="00852A1A"/>
    <w:rsid w:val="008536C0"/>
    <w:rsid w:val="00854629"/>
    <w:rsid w:val="00854EF0"/>
    <w:rsid w:val="0085649A"/>
    <w:rsid w:val="0085693B"/>
    <w:rsid w:val="00860321"/>
    <w:rsid w:val="00861636"/>
    <w:rsid w:val="0086181A"/>
    <w:rsid w:val="008618EC"/>
    <w:rsid w:val="0086293E"/>
    <w:rsid w:val="00862991"/>
    <w:rsid w:val="00862C93"/>
    <w:rsid w:val="00863BC9"/>
    <w:rsid w:val="00864111"/>
    <w:rsid w:val="0086414B"/>
    <w:rsid w:val="008648D2"/>
    <w:rsid w:val="00866254"/>
    <w:rsid w:val="00866792"/>
    <w:rsid w:val="00866D76"/>
    <w:rsid w:val="0086766E"/>
    <w:rsid w:val="00870325"/>
    <w:rsid w:val="0087074A"/>
    <w:rsid w:val="00870949"/>
    <w:rsid w:val="0087119E"/>
    <w:rsid w:val="00871C78"/>
    <w:rsid w:val="00872136"/>
    <w:rsid w:val="008724B5"/>
    <w:rsid w:val="008724DE"/>
    <w:rsid w:val="00872689"/>
    <w:rsid w:val="008726D7"/>
    <w:rsid w:val="00872ED0"/>
    <w:rsid w:val="00873BD0"/>
    <w:rsid w:val="008747E4"/>
    <w:rsid w:val="00874920"/>
    <w:rsid w:val="00875DE1"/>
    <w:rsid w:val="00875FD1"/>
    <w:rsid w:val="00876708"/>
    <w:rsid w:val="00876AAA"/>
    <w:rsid w:val="00876B3A"/>
    <w:rsid w:val="00877333"/>
    <w:rsid w:val="008778CD"/>
    <w:rsid w:val="00877BAC"/>
    <w:rsid w:val="00877C30"/>
    <w:rsid w:val="00880AB6"/>
    <w:rsid w:val="0088120F"/>
    <w:rsid w:val="00881D2B"/>
    <w:rsid w:val="008838A3"/>
    <w:rsid w:val="00885966"/>
    <w:rsid w:val="008861AA"/>
    <w:rsid w:val="00886477"/>
    <w:rsid w:val="0088758A"/>
    <w:rsid w:val="00890B2A"/>
    <w:rsid w:val="00890E5C"/>
    <w:rsid w:val="008916CC"/>
    <w:rsid w:val="008919A7"/>
    <w:rsid w:val="00891F83"/>
    <w:rsid w:val="00894507"/>
    <w:rsid w:val="0089474A"/>
    <w:rsid w:val="008956E8"/>
    <w:rsid w:val="00895FBF"/>
    <w:rsid w:val="00896FE7"/>
    <w:rsid w:val="00897716"/>
    <w:rsid w:val="00897A85"/>
    <w:rsid w:val="008A0A91"/>
    <w:rsid w:val="008A0B0B"/>
    <w:rsid w:val="008A0C08"/>
    <w:rsid w:val="008A1649"/>
    <w:rsid w:val="008A19ED"/>
    <w:rsid w:val="008A1F5A"/>
    <w:rsid w:val="008A207F"/>
    <w:rsid w:val="008A2645"/>
    <w:rsid w:val="008A2A8B"/>
    <w:rsid w:val="008A2BAD"/>
    <w:rsid w:val="008A31FB"/>
    <w:rsid w:val="008A3D57"/>
    <w:rsid w:val="008A3E8A"/>
    <w:rsid w:val="008A3F56"/>
    <w:rsid w:val="008A44E2"/>
    <w:rsid w:val="008A51F3"/>
    <w:rsid w:val="008A57FA"/>
    <w:rsid w:val="008A6763"/>
    <w:rsid w:val="008A6957"/>
    <w:rsid w:val="008A6E5A"/>
    <w:rsid w:val="008A7227"/>
    <w:rsid w:val="008A7254"/>
    <w:rsid w:val="008B0019"/>
    <w:rsid w:val="008B0563"/>
    <w:rsid w:val="008B0A4D"/>
    <w:rsid w:val="008B1015"/>
    <w:rsid w:val="008B1963"/>
    <w:rsid w:val="008B1EFC"/>
    <w:rsid w:val="008B23BC"/>
    <w:rsid w:val="008B28FF"/>
    <w:rsid w:val="008B2950"/>
    <w:rsid w:val="008B2D37"/>
    <w:rsid w:val="008B3FA1"/>
    <w:rsid w:val="008B47B3"/>
    <w:rsid w:val="008B586E"/>
    <w:rsid w:val="008B6536"/>
    <w:rsid w:val="008B671C"/>
    <w:rsid w:val="008B6A9C"/>
    <w:rsid w:val="008B79A4"/>
    <w:rsid w:val="008B7D71"/>
    <w:rsid w:val="008B7FCB"/>
    <w:rsid w:val="008C018C"/>
    <w:rsid w:val="008C052F"/>
    <w:rsid w:val="008C0EBC"/>
    <w:rsid w:val="008C0F4F"/>
    <w:rsid w:val="008C11C0"/>
    <w:rsid w:val="008C1961"/>
    <w:rsid w:val="008C1B70"/>
    <w:rsid w:val="008C1BCA"/>
    <w:rsid w:val="008C1E1A"/>
    <w:rsid w:val="008C2D9A"/>
    <w:rsid w:val="008C39D2"/>
    <w:rsid w:val="008C5E9E"/>
    <w:rsid w:val="008C643B"/>
    <w:rsid w:val="008C6E6A"/>
    <w:rsid w:val="008D0330"/>
    <w:rsid w:val="008D161D"/>
    <w:rsid w:val="008D1B5A"/>
    <w:rsid w:val="008D20C9"/>
    <w:rsid w:val="008D2996"/>
    <w:rsid w:val="008D2A08"/>
    <w:rsid w:val="008D2B0F"/>
    <w:rsid w:val="008D2BF6"/>
    <w:rsid w:val="008D366B"/>
    <w:rsid w:val="008D3902"/>
    <w:rsid w:val="008D3D10"/>
    <w:rsid w:val="008D4DAA"/>
    <w:rsid w:val="008D5169"/>
    <w:rsid w:val="008D570C"/>
    <w:rsid w:val="008D5CEE"/>
    <w:rsid w:val="008D5DC8"/>
    <w:rsid w:val="008D5EFE"/>
    <w:rsid w:val="008D6042"/>
    <w:rsid w:val="008D6EDE"/>
    <w:rsid w:val="008D714E"/>
    <w:rsid w:val="008D790D"/>
    <w:rsid w:val="008E01B2"/>
    <w:rsid w:val="008E0B70"/>
    <w:rsid w:val="008E1A00"/>
    <w:rsid w:val="008E25A9"/>
    <w:rsid w:val="008E26A3"/>
    <w:rsid w:val="008E285B"/>
    <w:rsid w:val="008E2D7F"/>
    <w:rsid w:val="008E39FE"/>
    <w:rsid w:val="008E3A0D"/>
    <w:rsid w:val="008E3D60"/>
    <w:rsid w:val="008E3F4C"/>
    <w:rsid w:val="008E465E"/>
    <w:rsid w:val="008E5FE3"/>
    <w:rsid w:val="008E62C8"/>
    <w:rsid w:val="008E677B"/>
    <w:rsid w:val="008E6A52"/>
    <w:rsid w:val="008E6E0F"/>
    <w:rsid w:val="008E76E7"/>
    <w:rsid w:val="008E78B5"/>
    <w:rsid w:val="008F0559"/>
    <w:rsid w:val="008F1285"/>
    <w:rsid w:val="008F1AF4"/>
    <w:rsid w:val="008F3B7D"/>
    <w:rsid w:val="008F443D"/>
    <w:rsid w:val="008F5809"/>
    <w:rsid w:val="008F5B61"/>
    <w:rsid w:val="008F5E52"/>
    <w:rsid w:val="008F605B"/>
    <w:rsid w:val="008F6F6E"/>
    <w:rsid w:val="008F752F"/>
    <w:rsid w:val="008F7C67"/>
    <w:rsid w:val="009003B8"/>
    <w:rsid w:val="00900EAC"/>
    <w:rsid w:val="00901099"/>
    <w:rsid w:val="009012CF"/>
    <w:rsid w:val="0090145B"/>
    <w:rsid w:val="0090165F"/>
    <w:rsid w:val="00901B82"/>
    <w:rsid w:val="00901E94"/>
    <w:rsid w:val="00902F0D"/>
    <w:rsid w:val="00903827"/>
    <w:rsid w:val="00903FBD"/>
    <w:rsid w:val="00904890"/>
    <w:rsid w:val="009048BD"/>
    <w:rsid w:val="00904AC0"/>
    <w:rsid w:val="00906EE5"/>
    <w:rsid w:val="00907120"/>
    <w:rsid w:val="009075F4"/>
    <w:rsid w:val="0090798F"/>
    <w:rsid w:val="00907A44"/>
    <w:rsid w:val="00907DE0"/>
    <w:rsid w:val="00907E79"/>
    <w:rsid w:val="00910343"/>
    <w:rsid w:val="00910519"/>
    <w:rsid w:val="00910EE3"/>
    <w:rsid w:val="0091156F"/>
    <w:rsid w:val="00912B09"/>
    <w:rsid w:val="00913546"/>
    <w:rsid w:val="0091380E"/>
    <w:rsid w:val="00913B18"/>
    <w:rsid w:val="00914443"/>
    <w:rsid w:val="00914CD9"/>
    <w:rsid w:val="00915B6F"/>
    <w:rsid w:val="00915C24"/>
    <w:rsid w:val="00915CD4"/>
    <w:rsid w:val="00915DA3"/>
    <w:rsid w:val="00915E33"/>
    <w:rsid w:val="009166CA"/>
    <w:rsid w:val="0091683A"/>
    <w:rsid w:val="00916D3B"/>
    <w:rsid w:val="00916F87"/>
    <w:rsid w:val="00917A00"/>
    <w:rsid w:val="00917E45"/>
    <w:rsid w:val="00920FC9"/>
    <w:rsid w:val="00922483"/>
    <w:rsid w:val="00922A34"/>
    <w:rsid w:val="00922DF2"/>
    <w:rsid w:val="00923B28"/>
    <w:rsid w:val="00925668"/>
    <w:rsid w:val="009257DE"/>
    <w:rsid w:val="009258E5"/>
    <w:rsid w:val="00925DFB"/>
    <w:rsid w:val="00925E2E"/>
    <w:rsid w:val="0092618C"/>
    <w:rsid w:val="009267D9"/>
    <w:rsid w:val="00927474"/>
    <w:rsid w:val="009275D2"/>
    <w:rsid w:val="00930893"/>
    <w:rsid w:val="00930C5A"/>
    <w:rsid w:val="00930D22"/>
    <w:rsid w:val="00932704"/>
    <w:rsid w:val="00932CCD"/>
    <w:rsid w:val="00933236"/>
    <w:rsid w:val="009333C1"/>
    <w:rsid w:val="00933D5C"/>
    <w:rsid w:val="009342B7"/>
    <w:rsid w:val="00934B5C"/>
    <w:rsid w:val="00934DF3"/>
    <w:rsid w:val="009353B0"/>
    <w:rsid w:val="00935EA1"/>
    <w:rsid w:val="00937ABC"/>
    <w:rsid w:val="00940C3C"/>
    <w:rsid w:val="00940F14"/>
    <w:rsid w:val="00943F52"/>
    <w:rsid w:val="00944B12"/>
    <w:rsid w:val="00944D31"/>
    <w:rsid w:val="00945BD7"/>
    <w:rsid w:val="00946656"/>
    <w:rsid w:val="009468B6"/>
    <w:rsid w:val="00947054"/>
    <w:rsid w:val="00947328"/>
    <w:rsid w:val="009473D6"/>
    <w:rsid w:val="009475D8"/>
    <w:rsid w:val="00950C53"/>
    <w:rsid w:val="00951786"/>
    <w:rsid w:val="00951FFC"/>
    <w:rsid w:val="009553D5"/>
    <w:rsid w:val="00955549"/>
    <w:rsid w:val="009558A6"/>
    <w:rsid w:val="00956029"/>
    <w:rsid w:val="00956030"/>
    <w:rsid w:val="009565D0"/>
    <w:rsid w:val="00956985"/>
    <w:rsid w:val="00956C55"/>
    <w:rsid w:val="009570A2"/>
    <w:rsid w:val="00957168"/>
    <w:rsid w:val="00957655"/>
    <w:rsid w:val="00957C22"/>
    <w:rsid w:val="0096053E"/>
    <w:rsid w:val="00960818"/>
    <w:rsid w:val="009608EC"/>
    <w:rsid w:val="009634DE"/>
    <w:rsid w:val="00964EC0"/>
    <w:rsid w:val="00965C9F"/>
    <w:rsid w:val="00966C2F"/>
    <w:rsid w:val="00966F6F"/>
    <w:rsid w:val="009671D3"/>
    <w:rsid w:val="009718CF"/>
    <w:rsid w:val="009719EB"/>
    <w:rsid w:val="00971BF2"/>
    <w:rsid w:val="00971CCE"/>
    <w:rsid w:val="00971EC4"/>
    <w:rsid w:val="00973105"/>
    <w:rsid w:val="009735C8"/>
    <w:rsid w:val="00974E33"/>
    <w:rsid w:val="00975037"/>
    <w:rsid w:val="009750A5"/>
    <w:rsid w:val="0097512B"/>
    <w:rsid w:val="009760BB"/>
    <w:rsid w:val="009800D4"/>
    <w:rsid w:val="009803F6"/>
    <w:rsid w:val="00980F58"/>
    <w:rsid w:val="00981ABE"/>
    <w:rsid w:val="0098313C"/>
    <w:rsid w:val="00983F32"/>
    <w:rsid w:val="009846DD"/>
    <w:rsid w:val="0098494C"/>
    <w:rsid w:val="00985DAF"/>
    <w:rsid w:val="00985E5D"/>
    <w:rsid w:val="0098638A"/>
    <w:rsid w:val="009867D4"/>
    <w:rsid w:val="00986A3C"/>
    <w:rsid w:val="00986D86"/>
    <w:rsid w:val="009874BD"/>
    <w:rsid w:val="0098772E"/>
    <w:rsid w:val="00987805"/>
    <w:rsid w:val="00987CAA"/>
    <w:rsid w:val="00987E75"/>
    <w:rsid w:val="00987EAB"/>
    <w:rsid w:val="00990FC7"/>
    <w:rsid w:val="009922CE"/>
    <w:rsid w:val="00992660"/>
    <w:rsid w:val="0099283E"/>
    <w:rsid w:val="00992CDA"/>
    <w:rsid w:val="00993ABA"/>
    <w:rsid w:val="00993E1F"/>
    <w:rsid w:val="00996F82"/>
    <w:rsid w:val="009A23BB"/>
    <w:rsid w:val="009A35A2"/>
    <w:rsid w:val="009A4444"/>
    <w:rsid w:val="009A5E03"/>
    <w:rsid w:val="009A5EAE"/>
    <w:rsid w:val="009A6A4D"/>
    <w:rsid w:val="009B1708"/>
    <w:rsid w:val="009B1785"/>
    <w:rsid w:val="009B1CDA"/>
    <w:rsid w:val="009B20E7"/>
    <w:rsid w:val="009B2D0D"/>
    <w:rsid w:val="009B2FF7"/>
    <w:rsid w:val="009B358D"/>
    <w:rsid w:val="009B4233"/>
    <w:rsid w:val="009B4B80"/>
    <w:rsid w:val="009B53B1"/>
    <w:rsid w:val="009B5493"/>
    <w:rsid w:val="009B571A"/>
    <w:rsid w:val="009B5C05"/>
    <w:rsid w:val="009B7ABA"/>
    <w:rsid w:val="009C04C5"/>
    <w:rsid w:val="009C0D07"/>
    <w:rsid w:val="009C0DF7"/>
    <w:rsid w:val="009C1A20"/>
    <w:rsid w:val="009C2574"/>
    <w:rsid w:val="009C27D0"/>
    <w:rsid w:val="009C2C30"/>
    <w:rsid w:val="009C375E"/>
    <w:rsid w:val="009C38B0"/>
    <w:rsid w:val="009C3B49"/>
    <w:rsid w:val="009C3BCD"/>
    <w:rsid w:val="009C41C9"/>
    <w:rsid w:val="009C42CA"/>
    <w:rsid w:val="009C46A7"/>
    <w:rsid w:val="009C4FB2"/>
    <w:rsid w:val="009C5726"/>
    <w:rsid w:val="009C6899"/>
    <w:rsid w:val="009C75E6"/>
    <w:rsid w:val="009D0B2B"/>
    <w:rsid w:val="009D0C1D"/>
    <w:rsid w:val="009D1536"/>
    <w:rsid w:val="009D1D02"/>
    <w:rsid w:val="009D1E82"/>
    <w:rsid w:val="009D25E9"/>
    <w:rsid w:val="009D2A84"/>
    <w:rsid w:val="009D2B8B"/>
    <w:rsid w:val="009D3107"/>
    <w:rsid w:val="009D3139"/>
    <w:rsid w:val="009D327F"/>
    <w:rsid w:val="009D36F6"/>
    <w:rsid w:val="009D39FD"/>
    <w:rsid w:val="009D4A72"/>
    <w:rsid w:val="009D4D59"/>
    <w:rsid w:val="009D5292"/>
    <w:rsid w:val="009D6130"/>
    <w:rsid w:val="009D617A"/>
    <w:rsid w:val="009D67F6"/>
    <w:rsid w:val="009D6C12"/>
    <w:rsid w:val="009D6C51"/>
    <w:rsid w:val="009D6EC1"/>
    <w:rsid w:val="009D73AA"/>
    <w:rsid w:val="009E00D6"/>
    <w:rsid w:val="009E0FE1"/>
    <w:rsid w:val="009E19E3"/>
    <w:rsid w:val="009E1B3D"/>
    <w:rsid w:val="009E2540"/>
    <w:rsid w:val="009E28E4"/>
    <w:rsid w:val="009E3D52"/>
    <w:rsid w:val="009E4A8F"/>
    <w:rsid w:val="009E4B95"/>
    <w:rsid w:val="009E5116"/>
    <w:rsid w:val="009E546B"/>
    <w:rsid w:val="009E653A"/>
    <w:rsid w:val="009E6891"/>
    <w:rsid w:val="009F043E"/>
    <w:rsid w:val="009F0D82"/>
    <w:rsid w:val="009F1026"/>
    <w:rsid w:val="009F1F09"/>
    <w:rsid w:val="009F21D5"/>
    <w:rsid w:val="009F271E"/>
    <w:rsid w:val="009F2764"/>
    <w:rsid w:val="009F370C"/>
    <w:rsid w:val="009F481A"/>
    <w:rsid w:val="009F5850"/>
    <w:rsid w:val="009F6C79"/>
    <w:rsid w:val="009F6EB1"/>
    <w:rsid w:val="009F6FF9"/>
    <w:rsid w:val="00A00386"/>
    <w:rsid w:val="00A00DFF"/>
    <w:rsid w:val="00A016F8"/>
    <w:rsid w:val="00A01E89"/>
    <w:rsid w:val="00A01F3B"/>
    <w:rsid w:val="00A02411"/>
    <w:rsid w:val="00A035E0"/>
    <w:rsid w:val="00A0367E"/>
    <w:rsid w:val="00A037C5"/>
    <w:rsid w:val="00A0406E"/>
    <w:rsid w:val="00A046C2"/>
    <w:rsid w:val="00A04799"/>
    <w:rsid w:val="00A04FC9"/>
    <w:rsid w:val="00A05678"/>
    <w:rsid w:val="00A058A5"/>
    <w:rsid w:val="00A06382"/>
    <w:rsid w:val="00A06981"/>
    <w:rsid w:val="00A07427"/>
    <w:rsid w:val="00A076B5"/>
    <w:rsid w:val="00A07EDD"/>
    <w:rsid w:val="00A10753"/>
    <w:rsid w:val="00A1110C"/>
    <w:rsid w:val="00A11307"/>
    <w:rsid w:val="00A11692"/>
    <w:rsid w:val="00A117D1"/>
    <w:rsid w:val="00A12283"/>
    <w:rsid w:val="00A1300E"/>
    <w:rsid w:val="00A1328A"/>
    <w:rsid w:val="00A1346D"/>
    <w:rsid w:val="00A13482"/>
    <w:rsid w:val="00A13A29"/>
    <w:rsid w:val="00A13AF3"/>
    <w:rsid w:val="00A14301"/>
    <w:rsid w:val="00A14333"/>
    <w:rsid w:val="00A15123"/>
    <w:rsid w:val="00A15B40"/>
    <w:rsid w:val="00A17721"/>
    <w:rsid w:val="00A20103"/>
    <w:rsid w:val="00A20500"/>
    <w:rsid w:val="00A21388"/>
    <w:rsid w:val="00A21A9E"/>
    <w:rsid w:val="00A21B08"/>
    <w:rsid w:val="00A22517"/>
    <w:rsid w:val="00A236BB"/>
    <w:rsid w:val="00A23C5E"/>
    <w:rsid w:val="00A2414B"/>
    <w:rsid w:val="00A24751"/>
    <w:rsid w:val="00A25C87"/>
    <w:rsid w:val="00A261C3"/>
    <w:rsid w:val="00A26F72"/>
    <w:rsid w:val="00A27791"/>
    <w:rsid w:val="00A27A37"/>
    <w:rsid w:val="00A31612"/>
    <w:rsid w:val="00A321D9"/>
    <w:rsid w:val="00A32265"/>
    <w:rsid w:val="00A32C68"/>
    <w:rsid w:val="00A32CB2"/>
    <w:rsid w:val="00A33120"/>
    <w:rsid w:val="00A34956"/>
    <w:rsid w:val="00A34A5A"/>
    <w:rsid w:val="00A34F26"/>
    <w:rsid w:val="00A3540B"/>
    <w:rsid w:val="00A357F5"/>
    <w:rsid w:val="00A358D3"/>
    <w:rsid w:val="00A35C85"/>
    <w:rsid w:val="00A35D03"/>
    <w:rsid w:val="00A35ED4"/>
    <w:rsid w:val="00A37F3E"/>
    <w:rsid w:val="00A4002A"/>
    <w:rsid w:val="00A40B0D"/>
    <w:rsid w:val="00A40C4B"/>
    <w:rsid w:val="00A41355"/>
    <w:rsid w:val="00A414A7"/>
    <w:rsid w:val="00A41758"/>
    <w:rsid w:val="00A41899"/>
    <w:rsid w:val="00A41BD5"/>
    <w:rsid w:val="00A42C01"/>
    <w:rsid w:val="00A43475"/>
    <w:rsid w:val="00A438AA"/>
    <w:rsid w:val="00A43B92"/>
    <w:rsid w:val="00A45201"/>
    <w:rsid w:val="00A45E3A"/>
    <w:rsid w:val="00A46CB2"/>
    <w:rsid w:val="00A506D4"/>
    <w:rsid w:val="00A507E5"/>
    <w:rsid w:val="00A521BF"/>
    <w:rsid w:val="00A52806"/>
    <w:rsid w:val="00A52E93"/>
    <w:rsid w:val="00A530F9"/>
    <w:rsid w:val="00A54251"/>
    <w:rsid w:val="00A548AB"/>
    <w:rsid w:val="00A54E0A"/>
    <w:rsid w:val="00A55755"/>
    <w:rsid w:val="00A56385"/>
    <w:rsid w:val="00A56A7C"/>
    <w:rsid w:val="00A56AF7"/>
    <w:rsid w:val="00A57E83"/>
    <w:rsid w:val="00A6010A"/>
    <w:rsid w:val="00A60D30"/>
    <w:rsid w:val="00A614AB"/>
    <w:rsid w:val="00A61702"/>
    <w:rsid w:val="00A6179E"/>
    <w:rsid w:val="00A61D1D"/>
    <w:rsid w:val="00A6206A"/>
    <w:rsid w:val="00A6244F"/>
    <w:rsid w:val="00A63058"/>
    <w:rsid w:val="00A631A1"/>
    <w:rsid w:val="00A64316"/>
    <w:rsid w:val="00A65685"/>
    <w:rsid w:val="00A65A40"/>
    <w:rsid w:val="00A668ED"/>
    <w:rsid w:val="00A66906"/>
    <w:rsid w:val="00A702A9"/>
    <w:rsid w:val="00A7177E"/>
    <w:rsid w:val="00A728EA"/>
    <w:rsid w:val="00A734BB"/>
    <w:rsid w:val="00A734FE"/>
    <w:rsid w:val="00A737FE"/>
    <w:rsid w:val="00A74057"/>
    <w:rsid w:val="00A754D7"/>
    <w:rsid w:val="00A764FE"/>
    <w:rsid w:val="00A77653"/>
    <w:rsid w:val="00A77CC5"/>
    <w:rsid w:val="00A804D9"/>
    <w:rsid w:val="00A80699"/>
    <w:rsid w:val="00A80750"/>
    <w:rsid w:val="00A809FE"/>
    <w:rsid w:val="00A81933"/>
    <w:rsid w:val="00A81CF2"/>
    <w:rsid w:val="00A81EE6"/>
    <w:rsid w:val="00A8297D"/>
    <w:rsid w:val="00A8301F"/>
    <w:rsid w:val="00A83527"/>
    <w:rsid w:val="00A83D71"/>
    <w:rsid w:val="00A85594"/>
    <w:rsid w:val="00A857DA"/>
    <w:rsid w:val="00A901A1"/>
    <w:rsid w:val="00A902D6"/>
    <w:rsid w:val="00A90408"/>
    <w:rsid w:val="00A90735"/>
    <w:rsid w:val="00A91198"/>
    <w:rsid w:val="00A9132E"/>
    <w:rsid w:val="00A91561"/>
    <w:rsid w:val="00A91727"/>
    <w:rsid w:val="00A91DA6"/>
    <w:rsid w:val="00A920CD"/>
    <w:rsid w:val="00A925F9"/>
    <w:rsid w:val="00A92751"/>
    <w:rsid w:val="00A92827"/>
    <w:rsid w:val="00A92915"/>
    <w:rsid w:val="00A92F92"/>
    <w:rsid w:val="00A93146"/>
    <w:rsid w:val="00A93AFD"/>
    <w:rsid w:val="00A93E16"/>
    <w:rsid w:val="00A93E85"/>
    <w:rsid w:val="00A94CC6"/>
    <w:rsid w:val="00A96892"/>
    <w:rsid w:val="00A96ABD"/>
    <w:rsid w:val="00A96BE1"/>
    <w:rsid w:val="00A974AA"/>
    <w:rsid w:val="00A9789F"/>
    <w:rsid w:val="00A97D93"/>
    <w:rsid w:val="00AA089B"/>
    <w:rsid w:val="00AA13BE"/>
    <w:rsid w:val="00AA2051"/>
    <w:rsid w:val="00AA2507"/>
    <w:rsid w:val="00AA2B97"/>
    <w:rsid w:val="00AA3392"/>
    <w:rsid w:val="00AA3866"/>
    <w:rsid w:val="00AA4109"/>
    <w:rsid w:val="00AA51A9"/>
    <w:rsid w:val="00AA540E"/>
    <w:rsid w:val="00AA5810"/>
    <w:rsid w:val="00AA5A3D"/>
    <w:rsid w:val="00AA5E15"/>
    <w:rsid w:val="00AA65DC"/>
    <w:rsid w:val="00AA7071"/>
    <w:rsid w:val="00AA7501"/>
    <w:rsid w:val="00AB0CBC"/>
    <w:rsid w:val="00AB1C58"/>
    <w:rsid w:val="00AB25E0"/>
    <w:rsid w:val="00AB2C51"/>
    <w:rsid w:val="00AB36A7"/>
    <w:rsid w:val="00AB3D5D"/>
    <w:rsid w:val="00AB424A"/>
    <w:rsid w:val="00AB4805"/>
    <w:rsid w:val="00AB4A2B"/>
    <w:rsid w:val="00AB501B"/>
    <w:rsid w:val="00AB582C"/>
    <w:rsid w:val="00AB6348"/>
    <w:rsid w:val="00AB6825"/>
    <w:rsid w:val="00AB69E7"/>
    <w:rsid w:val="00AB708E"/>
    <w:rsid w:val="00AC0EEC"/>
    <w:rsid w:val="00AC15CD"/>
    <w:rsid w:val="00AC163E"/>
    <w:rsid w:val="00AC18F4"/>
    <w:rsid w:val="00AC1B64"/>
    <w:rsid w:val="00AC20ED"/>
    <w:rsid w:val="00AC317D"/>
    <w:rsid w:val="00AC32B6"/>
    <w:rsid w:val="00AC3CFF"/>
    <w:rsid w:val="00AC4416"/>
    <w:rsid w:val="00AC4CF0"/>
    <w:rsid w:val="00AC5245"/>
    <w:rsid w:val="00AC5866"/>
    <w:rsid w:val="00AC6EC5"/>
    <w:rsid w:val="00AC6F12"/>
    <w:rsid w:val="00AC715A"/>
    <w:rsid w:val="00AC75FD"/>
    <w:rsid w:val="00AC7CF1"/>
    <w:rsid w:val="00AD00A6"/>
    <w:rsid w:val="00AD0BA7"/>
    <w:rsid w:val="00AD109D"/>
    <w:rsid w:val="00AD17DD"/>
    <w:rsid w:val="00AD1FE6"/>
    <w:rsid w:val="00AD2097"/>
    <w:rsid w:val="00AD312B"/>
    <w:rsid w:val="00AD6198"/>
    <w:rsid w:val="00AD68D7"/>
    <w:rsid w:val="00AD6B6A"/>
    <w:rsid w:val="00AD6F70"/>
    <w:rsid w:val="00AD769D"/>
    <w:rsid w:val="00AE00F1"/>
    <w:rsid w:val="00AE128F"/>
    <w:rsid w:val="00AE1F5B"/>
    <w:rsid w:val="00AE3227"/>
    <w:rsid w:val="00AE343F"/>
    <w:rsid w:val="00AE4CA0"/>
    <w:rsid w:val="00AE51B5"/>
    <w:rsid w:val="00AE5899"/>
    <w:rsid w:val="00AE5D5C"/>
    <w:rsid w:val="00AE5E5E"/>
    <w:rsid w:val="00AE62AF"/>
    <w:rsid w:val="00AE6883"/>
    <w:rsid w:val="00AE6ECC"/>
    <w:rsid w:val="00AE7931"/>
    <w:rsid w:val="00AE79BB"/>
    <w:rsid w:val="00AE7D9D"/>
    <w:rsid w:val="00AF0141"/>
    <w:rsid w:val="00AF0392"/>
    <w:rsid w:val="00AF11BB"/>
    <w:rsid w:val="00AF1A5E"/>
    <w:rsid w:val="00AF1BDF"/>
    <w:rsid w:val="00AF1E0A"/>
    <w:rsid w:val="00AF1E55"/>
    <w:rsid w:val="00AF23A3"/>
    <w:rsid w:val="00AF281C"/>
    <w:rsid w:val="00AF2E96"/>
    <w:rsid w:val="00AF321F"/>
    <w:rsid w:val="00AF326B"/>
    <w:rsid w:val="00AF379C"/>
    <w:rsid w:val="00AF3BED"/>
    <w:rsid w:val="00AF402D"/>
    <w:rsid w:val="00AF4378"/>
    <w:rsid w:val="00AF4769"/>
    <w:rsid w:val="00AF4E56"/>
    <w:rsid w:val="00AF5982"/>
    <w:rsid w:val="00AF60F4"/>
    <w:rsid w:val="00AF62B5"/>
    <w:rsid w:val="00AF6895"/>
    <w:rsid w:val="00AF7F46"/>
    <w:rsid w:val="00AF7F81"/>
    <w:rsid w:val="00B00006"/>
    <w:rsid w:val="00B01441"/>
    <w:rsid w:val="00B01B74"/>
    <w:rsid w:val="00B02156"/>
    <w:rsid w:val="00B03731"/>
    <w:rsid w:val="00B0389F"/>
    <w:rsid w:val="00B041E3"/>
    <w:rsid w:val="00B045D2"/>
    <w:rsid w:val="00B04B10"/>
    <w:rsid w:val="00B0526E"/>
    <w:rsid w:val="00B057F9"/>
    <w:rsid w:val="00B05E1F"/>
    <w:rsid w:val="00B06839"/>
    <w:rsid w:val="00B068F6"/>
    <w:rsid w:val="00B06A4D"/>
    <w:rsid w:val="00B06BCF"/>
    <w:rsid w:val="00B106D8"/>
    <w:rsid w:val="00B10C5F"/>
    <w:rsid w:val="00B10D17"/>
    <w:rsid w:val="00B10EBD"/>
    <w:rsid w:val="00B110CC"/>
    <w:rsid w:val="00B11669"/>
    <w:rsid w:val="00B11778"/>
    <w:rsid w:val="00B12A7E"/>
    <w:rsid w:val="00B12D2A"/>
    <w:rsid w:val="00B14864"/>
    <w:rsid w:val="00B1492C"/>
    <w:rsid w:val="00B14CD7"/>
    <w:rsid w:val="00B1561E"/>
    <w:rsid w:val="00B160AB"/>
    <w:rsid w:val="00B1663C"/>
    <w:rsid w:val="00B16C3A"/>
    <w:rsid w:val="00B20105"/>
    <w:rsid w:val="00B203A7"/>
    <w:rsid w:val="00B204A1"/>
    <w:rsid w:val="00B214A3"/>
    <w:rsid w:val="00B222C2"/>
    <w:rsid w:val="00B223F6"/>
    <w:rsid w:val="00B22568"/>
    <w:rsid w:val="00B22BDF"/>
    <w:rsid w:val="00B23F34"/>
    <w:rsid w:val="00B2411A"/>
    <w:rsid w:val="00B242EA"/>
    <w:rsid w:val="00B24B1D"/>
    <w:rsid w:val="00B24EEB"/>
    <w:rsid w:val="00B2570E"/>
    <w:rsid w:val="00B25D01"/>
    <w:rsid w:val="00B2716D"/>
    <w:rsid w:val="00B275EB"/>
    <w:rsid w:val="00B277E0"/>
    <w:rsid w:val="00B300D1"/>
    <w:rsid w:val="00B30B14"/>
    <w:rsid w:val="00B329CD"/>
    <w:rsid w:val="00B32F38"/>
    <w:rsid w:val="00B335C0"/>
    <w:rsid w:val="00B34946"/>
    <w:rsid w:val="00B34E73"/>
    <w:rsid w:val="00B3558F"/>
    <w:rsid w:val="00B3624D"/>
    <w:rsid w:val="00B3648C"/>
    <w:rsid w:val="00B375ED"/>
    <w:rsid w:val="00B41324"/>
    <w:rsid w:val="00B415E5"/>
    <w:rsid w:val="00B416F2"/>
    <w:rsid w:val="00B42AF3"/>
    <w:rsid w:val="00B42CA0"/>
    <w:rsid w:val="00B42FDB"/>
    <w:rsid w:val="00B43001"/>
    <w:rsid w:val="00B43866"/>
    <w:rsid w:val="00B43E44"/>
    <w:rsid w:val="00B44365"/>
    <w:rsid w:val="00B44D7D"/>
    <w:rsid w:val="00B451C5"/>
    <w:rsid w:val="00B45522"/>
    <w:rsid w:val="00B458FB"/>
    <w:rsid w:val="00B45CF2"/>
    <w:rsid w:val="00B47C0E"/>
    <w:rsid w:val="00B517B4"/>
    <w:rsid w:val="00B519D5"/>
    <w:rsid w:val="00B519FD"/>
    <w:rsid w:val="00B520BC"/>
    <w:rsid w:val="00B529D6"/>
    <w:rsid w:val="00B52B11"/>
    <w:rsid w:val="00B52E72"/>
    <w:rsid w:val="00B54F09"/>
    <w:rsid w:val="00B54F0A"/>
    <w:rsid w:val="00B5526C"/>
    <w:rsid w:val="00B5545E"/>
    <w:rsid w:val="00B556F6"/>
    <w:rsid w:val="00B55A67"/>
    <w:rsid w:val="00B566C9"/>
    <w:rsid w:val="00B566DE"/>
    <w:rsid w:val="00B57065"/>
    <w:rsid w:val="00B5717D"/>
    <w:rsid w:val="00B579B3"/>
    <w:rsid w:val="00B57C63"/>
    <w:rsid w:val="00B57F9D"/>
    <w:rsid w:val="00B60154"/>
    <w:rsid w:val="00B60FD4"/>
    <w:rsid w:val="00B6123D"/>
    <w:rsid w:val="00B6184F"/>
    <w:rsid w:val="00B62221"/>
    <w:rsid w:val="00B635BE"/>
    <w:rsid w:val="00B63D24"/>
    <w:rsid w:val="00B63DFD"/>
    <w:rsid w:val="00B64178"/>
    <w:rsid w:val="00B64664"/>
    <w:rsid w:val="00B64F17"/>
    <w:rsid w:val="00B65D5A"/>
    <w:rsid w:val="00B66408"/>
    <w:rsid w:val="00B665C6"/>
    <w:rsid w:val="00B6761D"/>
    <w:rsid w:val="00B70776"/>
    <w:rsid w:val="00B70B97"/>
    <w:rsid w:val="00B716E3"/>
    <w:rsid w:val="00B719F6"/>
    <w:rsid w:val="00B7474F"/>
    <w:rsid w:val="00B75360"/>
    <w:rsid w:val="00B76265"/>
    <w:rsid w:val="00B7648B"/>
    <w:rsid w:val="00B766ED"/>
    <w:rsid w:val="00B772B0"/>
    <w:rsid w:val="00B77454"/>
    <w:rsid w:val="00B778E2"/>
    <w:rsid w:val="00B77911"/>
    <w:rsid w:val="00B77D7F"/>
    <w:rsid w:val="00B80210"/>
    <w:rsid w:val="00B805F6"/>
    <w:rsid w:val="00B80A55"/>
    <w:rsid w:val="00B80AAB"/>
    <w:rsid w:val="00B80DBA"/>
    <w:rsid w:val="00B8156D"/>
    <w:rsid w:val="00B81D10"/>
    <w:rsid w:val="00B8262C"/>
    <w:rsid w:val="00B82C7F"/>
    <w:rsid w:val="00B82D38"/>
    <w:rsid w:val="00B83023"/>
    <w:rsid w:val="00B83196"/>
    <w:rsid w:val="00B836D2"/>
    <w:rsid w:val="00B83788"/>
    <w:rsid w:val="00B83CCC"/>
    <w:rsid w:val="00B844ED"/>
    <w:rsid w:val="00B84AC4"/>
    <w:rsid w:val="00B84BE2"/>
    <w:rsid w:val="00B85F94"/>
    <w:rsid w:val="00B8604B"/>
    <w:rsid w:val="00B86184"/>
    <w:rsid w:val="00B86547"/>
    <w:rsid w:val="00B8672B"/>
    <w:rsid w:val="00B86E67"/>
    <w:rsid w:val="00B86EAD"/>
    <w:rsid w:val="00B87366"/>
    <w:rsid w:val="00B90663"/>
    <w:rsid w:val="00B91326"/>
    <w:rsid w:val="00B924E6"/>
    <w:rsid w:val="00B927F4"/>
    <w:rsid w:val="00B928AC"/>
    <w:rsid w:val="00B92A9E"/>
    <w:rsid w:val="00B92D65"/>
    <w:rsid w:val="00B92F17"/>
    <w:rsid w:val="00B94FCD"/>
    <w:rsid w:val="00B9570D"/>
    <w:rsid w:val="00B95ADD"/>
    <w:rsid w:val="00B96BAC"/>
    <w:rsid w:val="00B97054"/>
    <w:rsid w:val="00B97161"/>
    <w:rsid w:val="00B9783B"/>
    <w:rsid w:val="00B978E1"/>
    <w:rsid w:val="00BA04AC"/>
    <w:rsid w:val="00BA07F7"/>
    <w:rsid w:val="00BA0E24"/>
    <w:rsid w:val="00BA19C7"/>
    <w:rsid w:val="00BA1C98"/>
    <w:rsid w:val="00BA240C"/>
    <w:rsid w:val="00BA262D"/>
    <w:rsid w:val="00BA4234"/>
    <w:rsid w:val="00BA46FD"/>
    <w:rsid w:val="00BA5698"/>
    <w:rsid w:val="00BA5792"/>
    <w:rsid w:val="00BA5942"/>
    <w:rsid w:val="00BA64EA"/>
    <w:rsid w:val="00BA654C"/>
    <w:rsid w:val="00BA66AA"/>
    <w:rsid w:val="00BA7043"/>
    <w:rsid w:val="00BA7DB7"/>
    <w:rsid w:val="00BB042C"/>
    <w:rsid w:val="00BB0B02"/>
    <w:rsid w:val="00BB0D5A"/>
    <w:rsid w:val="00BB0E5B"/>
    <w:rsid w:val="00BB1730"/>
    <w:rsid w:val="00BB190F"/>
    <w:rsid w:val="00BB19C9"/>
    <w:rsid w:val="00BB1C05"/>
    <w:rsid w:val="00BB1E4C"/>
    <w:rsid w:val="00BB295F"/>
    <w:rsid w:val="00BB301D"/>
    <w:rsid w:val="00BB3802"/>
    <w:rsid w:val="00BB3A84"/>
    <w:rsid w:val="00BB426D"/>
    <w:rsid w:val="00BB4442"/>
    <w:rsid w:val="00BB44EA"/>
    <w:rsid w:val="00BB48D6"/>
    <w:rsid w:val="00BB54EB"/>
    <w:rsid w:val="00BB6150"/>
    <w:rsid w:val="00BB7A95"/>
    <w:rsid w:val="00BC0000"/>
    <w:rsid w:val="00BC0004"/>
    <w:rsid w:val="00BC048A"/>
    <w:rsid w:val="00BC0758"/>
    <w:rsid w:val="00BC1382"/>
    <w:rsid w:val="00BC18F6"/>
    <w:rsid w:val="00BC1AF9"/>
    <w:rsid w:val="00BC228B"/>
    <w:rsid w:val="00BC27DB"/>
    <w:rsid w:val="00BC3A03"/>
    <w:rsid w:val="00BC3DD7"/>
    <w:rsid w:val="00BC4123"/>
    <w:rsid w:val="00BC67BB"/>
    <w:rsid w:val="00BC6956"/>
    <w:rsid w:val="00BC79EB"/>
    <w:rsid w:val="00BD0064"/>
    <w:rsid w:val="00BD05E6"/>
    <w:rsid w:val="00BD229B"/>
    <w:rsid w:val="00BD2C23"/>
    <w:rsid w:val="00BD3721"/>
    <w:rsid w:val="00BD4992"/>
    <w:rsid w:val="00BD4B4B"/>
    <w:rsid w:val="00BD529C"/>
    <w:rsid w:val="00BD5682"/>
    <w:rsid w:val="00BD595A"/>
    <w:rsid w:val="00BD5F0B"/>
    <w:rsid w:val="00BD66B1"/>
    <w:rsid w:val="00BD7A13"/>
    <w:rsid w:val="00BD7C95"/>
    <w:rsid w:val="00BD7F65"/>
    <w:rsid w:val="00BD7FCF"/>
    <w:rsid w:val="00BE0373"/>
    <w:rsid w:val="00BE067C"/>
    <w:rsid w:val="00BE0AA2"/>
    <w:rsid w:val="00BE1FEE"/>
    <w:rsid w:val="00BE24A3"/>
    <w:rsid w:val="00BE2628"/>
    <w:rsid w:val="00BE29AD"/>
    <w:rsid w:val="00BE2AA5"/>
    <w:rsid w:val="00BE3AF7"/>
    <w:rsid w:val="00BE3E96"/>
    <w:rsid w:val="00BE4022"/>
    <w:rsid w:val="00BE4221"/>
    <w:rsid w:val="00BE4549"/>
    <w:rsid w:val="00BE5589"/>
    <w:rsid w:val="00BE571C"/>
    <w:rsid w:val="00BE57F1"/>
    <w:rsid w:val="00BE6561"/>
    <w:rsid w:val="00BE677E"/>
    <w:rsid w:val="00BE69B7"/>
    <w:rsid w:val="00BE71C4"/>
    <w:rsid w:val="00BE79C3"/>
    <w:rsid w:val="00BF0352"/>
    <w:rsid w:val="00BF0726"/>
    <w:rsid w:val="00BF0E37"/>
    <w:rsid w:val="00BF108A"/>
    <w:rsid w:val="00BF1AAE"/>
    <w:rsid w:val="00BF1B61"/>
    <w:rsid w:val="00BF1F52"/>
    <w:rsid w:val="00BF22D3"/>
    <w:rsid w:val="00BF328F"/>
    <w:rsid w:val="00BF4425"/>
    <w:rsid w:val="00BF4F35"/>
    <w:rsid w:val="00BF59DA"/>
    <w:rsid w:val="00BF613A"/>
    <w:rsid w:val="00BF6194"/>
    <w:rsid w:val="00BF675B"/>
    <w:rsid w:val="00BF67EF"/>
    <w:rsid w:val="00BF6D0D"/>
    <w:rsid w:val="00BF7C69"/>
    <w:rsid w:val="00C00204"/>
    <w:rsid w:val="00C00A68"/>
    <w:rsid w:val="00C00EE2"/>
    <w:rsid w:val="00C01498"/>
    <w:rsid w:val="00C01B73"/>
    <w:rsid w:val="00C02A13"/>
    <w:rsid w:val="00C04880"/>
    <w:rsid w:val="00C048D8"/>
    <w:rsid w:val="00C05041"/>
    <w:rsid w:val="00C051B8"/>
    <w:rsid w:val="00C057DC"/>
    <w:rsid w:val="00C05C37"/>
    <w:rsid w:val="00C064DC"/>
    <w:rsid w:val="00C06694"/>
    <w:rsid w:val="00C066A7"/>
    <w:rsid w:val="00C06849"/>
    <w:rsid w:val="00C06EE8"/>
    <w:rsid w:val="00C071E3"/>
    <w:rsid w:val="00C075C6"/>
    <w:rsid w:val="00C078C9"/>
    <w:rsid w:val="00C07B8F"/>
    <w:rsid w:val="00C07DEA"/>
    <w:rsid w:val="00C10D05"/>
    <w:rsid w:val="00C113D3"/>
    <w:rsid w:val="00C117FF"/>
    <w:rsid w:val="00C11C4D"/>
    <w:rsid w:val="00C122EE"/>
    <w:rsid w:val="00C132FD"/>
    <w:rsid w:val="00C138A6"/>
    <w:rsid w:val="00C1395F"/>
    <w:rsid w:val="00C13BE1"/>
    <w:rsid w:val="00C142BF"/>
    <w:rsid w:val="00C153D9"/>
    <w:rsid w:val="00C15772"/>
    <w:rsid w:val="00C15BEA"/>
    <w:rsid w:val="00C16A21"/>
    <w:rsid w:val="00C17657"/>
    <w:rsid w:val="00C1796C"/>
    <w:rsid w:val="00C20AF8"/>
    <w:rsid w:val="00C22640"/>
    <w:rsid w:val="00C22E51"/>
    <w:rsid w:val="00C236C0"/>
    <w:rsid w:val="00C23767"/>
    <w:rsid w:val="00C24389"/>
    <w:rsid w:val="00C2483D"/>
    <w:rsid w:val="00C25BDA"/>
    <w:rsid w:val="00C2693C"/>
    <w:rsid w:val="00C27E16"/>
    <w:rsid w:val="00C32389"/>
    <w:rsid w:val="00C33104"/>
    <w:rsid w:val="00C332D4"/>
    <w:rsid w:val="00C354EB"/>
    <w:rsid w:val="00C35CF0"/>
    <w:rsid w:val="00C365EB"/>
    <w:rsid w:val="00C36A1A"/>
    <w:rsid w:val="00C370F0"/>
    <w:rsid w:val="00C37FCF"/>
    <w:rsid w:val="00C41424"/>
    <w:rsid w:val="00C41B6F"/>
    <w:rsid w:val="00C42235"/>
    <w:rsid w:val="00C42420"/>
    <w:rsid w:val="00C42D4C"/>
    <w:rsid w:val="00C42F45"/>
    <w:rsid w:val="00C43ACF"/>
    <w:rsid w:val="00C43E50"/>
    <w:rsid w:val="00C43E85"/>
    <w:rsid w:val="00C43F73"/>
    <w:rsid w:val="00C44B20"/>
    <w:rsid w:val="00C4574C"/>
    <w:rsid w:val="00C45F9D"/>
    <w:rsid w:val="00C46439"/>
    <w:rsid w:val="00C46F1B"/>
    <w:rsid w:val="00C4785A"/>
    <w:rsid w:val="00C47BF5"/>
    <w:rsid w:val="00C47F23"/>
    <w:rsid w:val="00C501B6"/>
    <w:rsid w:val="00C511A9"/>
    <w:rsid w:val="00C521AF"/>
    <w:rsid w:val="00C521D4"/>
    <w:rsid w:val="00C52476"/>
    <w:rsid w:val="00C526A0"/>
    <w:rsid w:val="00C52C55"/>
    <w:rsid w:val="00C52F51"/>
    <w:rsid w:val="00C53C47"/>
    <w:rsid w:val="00C53D37"/>
    <w:rsid w:val="00C54495"/>
    <w:rsid w:val="00C55CF2"/>
    <w:rsid w:val="00C56320"/>
    <w:rsid w:val="00C566A1"/>
    <w:rsid w:val="00C56FB5"/>
    <w:rsid w:val="00C615AC"/>
    <w:rsid w:val="00C61699"/>
    <w:rsid w:val="00C618F7"/>
    <w:rsid w:val="00C623E6"/>
    <w:rsid w:val="00C633F6"/>
    <w:rsid w:val="00C64187"/>
    <w:rsid w:val="00C6528F"/>
    <w:rsid w:val="00C6529F"/>
    <w:rsid w:val="00C65498"/>
    <w:rsid w:val="00C6560B"/>
    <w:rsid w:val="00C66384"/>
    <w:rsid w:val="00C67022"/>
    <w:rsid w:val="00C672A6"/>
    <w:rsid w:val="00C70068"/>
    <w:rsid w:val="00C70322"/>
    <w:rsid w:val="00C70D35"/>
    <w:rsid w:val="00C714AC"/>
    <w:rsid w:val="00C716C3"/>
    <w:rsid w:val="00C72C6C"/>
    <w:rsid w:val="00C73B7B"/>
    <w:rsid w:val="00C73D69"/>
    <w:rsid w:val="00C779FE"/>
    <w:rsid w:val="00C80ECF"/>
    <w:rsid w:val="00C8134C"/>
    <w:rsid w:val="00C819AE"/>
    <w:rsid w:val="00C81F26"/>
    <w:rsid w:val="00C82E4F"/>
    <w:rsid w:val="00C83E20"/>
    <w:rsid w:val="00C83E3B"/>
    <w:rsid w:val="00C8460C"/>
    <w:rsid w:val="00C84795"/>
    <w:rsid w:val="00C847F3"/>
    <w:rsid w:val="00C854D4"/>
    <w:rsid w:val="00C85520"/>
    <w:rsid w:val="00C8564E"/>
    <w:rsid w:val="00C85A24"/>
    <w:rsid w:val="00C8669A"/>
    <w:rsid w:val="00C86E06"/>
    <w:rsid w:val="00C87637"/>
    <w:rsid w:val="00C87740"/>
    <w:rsid w:val="00C878FD"/>
    <w:rsid w:val="00C90556"/>
    <w:rsid w:val="00C90C38"/>
    <w:rsid w:val="00C90EBF"/>
    <w:rsid w:val="00C91182"/>
    <w:rsid w:val="00C91261"/>
    <w:rsid w:val="00C9135C"/>
    <w:rsid w:val="00C915FE"/>
    <w:rsid w:val="00C91E1C"/>
    <w:rsid w:val="00C92864"/>
    <w:rsid w:val="00C94BAC"/>
    <w:rsid w:val="00C94DB3"/>
    <w:rsid w:val="00C953BD"/>
    <w:rsid w:val="00C960AD"/>
    <w:rsid w:val="00C96E79"/>
    <w:rsid w:val="00C973BF"/>
    <w:rsid w:val="00C97481"/>
    <w:rsid w:val="00CA0028"/>
    <w:rsid w:val="00CA02A6"/>
    <w:rsid w:val="00CA05E7"/>
    <w:rsid w:val="00CA0C62"/>
    <w:rsid w:val="00CA0D78"/>
    <w:rsid w:val="00CA108A"/>
    <w:rsid w:val="00CA12C3"/>
    <w:rsid w:val="00CA30E8"/>
    <w:rsid w:val="00CA3B91"/>
    <w:rsid w:val="00CA40F6"/>
    <w:rsid w:val="00CA42F9"/>
    <w:rsid w:val="00CA4855"/>
    <w:rsid w:val="00CA4C89"/>
    <w:rsid w:val="00CA4C98"/>
    <w:rsid w:val="00CA5618"/>
    <w:rsid w:val="00CA59B8"/>
    <w:rsid w:val="00CA619B"/>
    <w:rsid w:val="00CA673F"/>
    <w:rsid w:val="00CA7BB4"/>
    <w:rsid w:val="00CB0C50"/>
    <w:rsid w:val="00CB1D81"/>
    <w:rsid w:val="00CB1DC4"/>
    <w:rsid w:val="00CB222E"/>
    <w:rsid w:val="00CB24FE"/>
    <w:rsid w:val="00CB30B7"/>
    <w:rsid w:val="00CB3800"/>
    <w:rsid w:val="00CB3850"/>
    <w:rsid w:val="00CB44A0"/>
    <w:rsid w:val="00CB6FF0"/>
    <w:rsid w:val="00CC0EAA"/>
    <w:rsid w:val="00CC1846"/>
    <w:rsid w:val="00CC1977"/>
    <w:rsid w:val="00CC1C77"/>
    <w:rsid w:val="00CC25E8"/>
    <w:rsid w:val="00CC32C3"/>
    <w:rsid w:val="00CC3443"/>
    <w:rsid w:val="00CC353C"/>
    <w:rsid w:val="00CC3649"/>
    <w:rsid w:val="00CC453F"/>
    <w:rsid w:val="00CC4E8F"/>
    <w:rsid w:val="00CC5492"/>
    <w:rsid w:val="00CC7D6D"/>
    <w:rsid w:val="00CC7F70"/>
    <w:rsid w:val="00CD005D"/>
    <w:rsid w:val="00CD01FD"/>
    <w:rsid w:val="00CD0232"/>
    <w:rsid w:val="00CD0555"/>
    <w:rsid w:val="00CD07EE"/>
    <w:rsid w:val="00CD0D8A"/>
    <w:rsid w:val="00CD1744"/>
    <w:rsid w:val="00CD192A"/>
    <w:rsid w:val="00CD2599"/>
    <w:rsid w:val="00CD2C85"/>
    <w:rsid w:val="00CD37B4"/>
    <w:rsid w:val="00CD4257"/>
    <w:rsid w:val="00CD57AF"/>
    <w:rsid w:val="00CD58FD"/>
    <w:rsid w:val="00CD5DDC"/>
    <w:rsid w:val="00CD6A13"/>
    <w:rsid w:val="00CD6AC3"/>
    <w:rsid w:val="00CD6C67"/>
    <w:rsid w:val="00CD706B"/>
    <w:rsid w:val="00CD75EC"/>
    <w:rsid w:val="00CE05A5"/>
    <w:rsid w:val="00CE117A"/>
    <w:rsid w:val="00CE11DE"/>
    <w:rsid w:val="00CE1A6B"/>
    <w:rsid w:val="00CE1C6C"/>
    <w:rsid w:val="00CE1F27"/>
    <w:rsid w:val="00CE1FE7"/>
    <w:rsid w:val="00CE2080"/>
    <w:rsid w:val="00CE29C7"/>
    <w:rsid w:val="00CE2A89"/>
    <w:rsid w:val="00CE2BA8"/>
    <w:rsid w:val="00CE33BE"/>
    <w:rsid w:val="00CE354E"/>
    <w:rsid w:val="00CE36BD"/>
    <w:rsid w:val="00CE3CAF"/>
    <w:rsid w:val="00CE4025"/>
    <w:rsid w:val="00CE4B31"/>
    <w:rsid w:val="00CE548D"/>
    <w:rsid w:val="00CE5842"/>
    <w:rsid w:val="00CE5CAB"/>
    <w:rsid w:val="00CE6322"/>
    <w:rsid w:val="00CE6C43"/>
    <w:rsid w:val="00CE78E7"/>
    <w:rsid w:val="00CF06BF"/>
    <w:rsid w:val="00CF0D44"/>
    <w:rsid w:val="00CF0DFD"/>
    <w:rsid w:val="00CF11FB"/>
    <w:rsid w:val="00CF1B4F"/>
    <w:rsid w:val="00CF2872"/>
    <w:rsid w:val="00CF39C1"/>
    <w:rsid w:val="00CF3CEE"/>
    <w:rsid w:val="00CF3EB0"/>
    <w:rsid w:val="00CF412C"/>
    <w:rsid w:val="00CF4352"/>
    <w:rsid w:val="00CF450E"/>
    <w:rsid w:val="00CF46D2"/>
    <w:rsid w:val="00CF4DC4"/>
    <w:rsid w:val="00CF50FB"/>
    <w:rsid w:val="00CF6619"/>
    <w:rsid w:val="00CF66F4"/>
    <w:rsid w:val="00CF674A"/>
    <w:rsid w:val="00CF7965"/>
    <w:rsid w:val="00D017FD"/>
    <w:rsid w:val="00D01B2B"/>
    <w:rsid w:val="00D03B4C"/>
    <w:rsid w:val="00D03CEE"/>
    <w:rsid w:val="00D0416E"/>
    <w:rsid w:val="00D044CC"/>
    <w:rsid w:val="00D0456E"/>
    <w:rsid w:val="00D04696"/>
    <w:rsid w:val="00D05645"/>
    <w:rsid w:val="00D05D5B"/>
    <w:rsid w:val="00D0677B"/>
    <w:rsid w:val="00D06C82"/>
    <w:rsid w:val="00D06C9C"/>
    <w:rsid w:val="00D06D92"/>
    <w:rsid w:val="00D06DF3"/>
    <w:rsid w:val="00D102A7"/>
    <w:rsid w:val="00D11B06"/>
    <w:rsid w:val="00D11D4A"/>
    <w:rsid w:val="00D1386E"/>
    <w:rsid w:val="00D14286"/>
    <w:rsid w:val="00D14A23"/>
    <w:rsid w:val="00D14BB5"/>
    <w:rsid w:val="00D14DAD"/>
    <w:rsid w:val="00D15985"/>
    <w:rsid w:val="00D15B6E"/>
    <w:rsid w:val="00D1604F"/>
    <w:rsid w:val="00D1639E"/>
    <w:rsid w:val="00D16834"/>
    <w:rsid w:val="00D2098E"/>
    <w:rsid w:val="00D2119F"/>
    <w:rsid w:val="00D217A0"/>
    <w:rsid w:val="00D21DDC"/>
    <w:rsid w:val="00D22CF2"/>
    <w:rsid w:val="00D23153"/>
    <w:rsid w:val="00D23C5A"/>
    <w:rsid w:val="00D24AA6"/>
    <w:rsid w:val="00D2506B"/>
    <w:rsid w:val="00D2532C"/>
    <w:rsid w:val="00D2650B"/>
    <w:rsid w:val="00D266DE"/>
    <w:rsid w:val="00D2775F"/>
    <w:rsid w:val="00D27E2E"/>
    <w:rsid w:val="00D30320"/>
    <w:rsid w:val="00D30BEF"/>
    <w:rsid w:val="00D312F1"/>
    <w:rsid w:val="00D32B4D"/>
    <w:rsid w:val="00D33D54"/>
    <w:rsid w:val="00D343FA"/>
    <w:rsid w:val="00D34E25"/>
    <w:rsid w:val="00D35956"/>
    <w:rsid w:val="00D36C80"/>
    <w:rsid w:val="00D37360"/>
    <w:rsid w:val="00D37846"/>
    <w:rsid w:val="00D37972"/>
    <w:rsid w:val="00D41844"/>
    <w:rsid w:val="00D418FF"/>
    <w:rsid w:val="00D41B67"/>
    <w:rsid w:val="00D41F3B"/>
    <w:rsid w:val="00D42654"/>
    <w:rsid w:val="00D429FA"/>
    <w:rsid w:val="00D43AB6"/>
    <w:rsid w:val="00D449F1"/>
    <w:rsid w:val="00D455C6"/>
    <w:rsid w:val="00D45830"/>
    <w:rsid w:val="00D45DDF"/>
    <w:rsid w:val="00D47E74"/>
    <w:rsid w:val="00D47F12"/>
    <w:rsid w:val="00D50062"/>
    <w:rsid w:val="00D50131"/>
    <w:rsid w:val="00D501B6"/>
    <w:rsid w:val="00D50C89"/>
    <w:rsid w:val="00D50CBD"/>
    <w:rsid w:val="00D51543"/>
    <w:rsid w:val="00D51BFC"/>
    <w:rsid w:val="00D529AB"/>
    <w:rsid w:val="00D52B7A"/>
    <w:rsid w:val="00D52F10"/>
    <w:rsid w:val="00D52F59"/>
    <w:rsid w:val="00D54A46"/>
    <w:rsid w:val="00D55DA3"/>
    <w:rsid w:val="00D574FD"/>
    <w:rsid w:val="00D57A07"/>
    <w:rsid w:val="00D57BE9"/>
    <w:rsid w:val="00D57CE8"/>
    <w:rsid w:val="00D57DDA"/>
    <w:rsid w:val="00D57E69"/>
    <w:rsid w:val="00D57EFD"/>
    <w:rsid w:val="00D57F62"/>
    <w:rsid w:val="00D60912"/>
    <w:rsid w:val="00D60CC7"/>
    <w:rsid w:val="00D612D7"/>
    <w:rsid w:val="00D61B50"/>
    <w:rsid w:val="00D62141"/>
    <w:rsid w:val="00D63B44"/>
    <w:rsid w:val="00D63CD7"/>
    <w:rsid w:val="00D63E5F"/>
    <w:rsid w:val="00D63E89"/>
    <w:rsid w:val="00D64EAE"/>
    <w:rsid w:val="00D655BD"/>
    <w:rsid w:val="00D65B85"/>
    <w:rsid w:val="00D65C76"/>
    <w:rsid w:val="00D662D9"/>
    <w:rsid w:val="00D66CCD"/>
    <w:rsid w:val="00D670DD"/>
    <w:rsid w:val="00D679E4"/>
    <w:rsid w:val="00D71B37"/>
    <w:rsid w:val="00D734C7"/>
    <w:rsid w:val="00D7483A"/>
    <w:rsid w:val="00D74DAA"/>
    <w:rsid w:val="00D7553C"/>
    <w:rsid w:val="00D75791"/>
    <w:rsid w:val="00D7608E"/>
    <w:rsid w:val="00D76705"/>
    <w:rsid w:val="00D76E54"/>
    <w:rsid w:val="00D77018"/>
    <w:rsid w:val="00D77BE5"/>
    <w:rsid w:val="00D77C50"/>
    <w:rsid w:val="00D80BCE"/>
    <w:rsid w:val="00D81AF4"/>
    <w:rsid w:val="00D82415"/>
    <w:rsid w:val="00D82F4E"/>
    <w:rsid w:val="00D831B5"/>
    <w:rsid w:val="00D83B7A"/>
    <w:rsid w:val="00D84407"/>
    <w:rsid w:val="00D84443"/>
    <w:rsid w:val="00D845CB"/>
    <w:rsid w:val="00D846A2"/>
    <w:rsid w:val="00D846DA"/>
    <w:rsid w:val="00D850D4"/>
    <w:rsid w:val="00D8517C"/>
    <w:rsid w:val="00D86800"/>
    <w:rsid w:val="00D86E31"/>
    <w:rsid w:val="00D874FE"/>
    <w:rsid w:val="00D87EF0"/>
    <w:rsid w:val="00D90133"/>
    <w:rsid w:val="00D90564"/>
    <w:rsid w:val="00D912D4"/>
    <w:rsid w:val="00D91BA0"/>
    <w:rsid w:val="00D91E8B"/>
    <w:rsid w:val="00D929E4"/>
    <w:rsid w:val="00D937C7"/>
    <w:rsid w:val="00D93807"/>
    <w:rsid w:val="00D93992"/>
    <w:rsid w:val="00D94019"/>
    <w:rsid w:val="00D94590"/>
    <w:rsid w:val="00D948B6"/>
    <w:rsid w:val="00D94B95"/>
    <w:rsid w:val="00D968A1"/>
    <w:rsid w:val="00D96B4B"/>
    <w:rsid w:val="00D976DB"/>
    <w:rsid w:val="00D97C77"/>
    <w:rsid w:val="00DA01B8"/>
    <w:rsid w:val="00DA027E"/>
    <w:rsid w:val="00DA0403"/>
    <w:rsid w:val="00DA0847"/>
    <w:rsid w:val="00DA088C"/>
    <w:rsid w:val="00DA13DB"/>
    <w:rsid w:val="00DA20D6"/>
    <w:rsid w:val="00DA24C9"/>
    <w:rsid w:val="00DA2943"/>
    <w:rsid w:val="00DA2A0E"/>
    <w:rsid w:val="00DA2F73"/>
    <w:rsid w:val="00DA37C8"/>
    <w:rsid w:val="00DA424E"/>
    <w:rsid w:val="00DA4D9F"/>
    <w:rsid w:val="00DA53DB"/>
    <w:rsid w:val="00DA590C"/>
    <w:rsid w:val="00DA5CBE"/>
    <w:rsid w:val="00DA5E5E"/>
    <w:rsid w:val="00DA6E0E"/>
    <w:rsid w:val="00DA760A"/>
    <w:rsid w:val="00DA791C"/>
    <w:rsid w:val="00DA7C01"/>
    <w:rsid w:val="00DB03D1"/>
    <w:rsid w:val="00DB06BE"/>
    <w:rsid w:val="00DB06DB"/>
    <w:rsid w:val="00DB0E78"/>
    <w:rsid w:val="00DB137B"/>
    <w:rsid w:val="00DB14D6"/>
    <w:rsid w:val="00DB1B8F"/>
    <w:rsid w:val="00DB2420"/>
    <w:rsid w:val="00DB24AA"/>
    <w:rsid w:val="00DB2513"/>
    <w:rsid w:val="00DB2773"/>
    <w:rsid w:val="00DB29AE"/>
    <w:rsid w:val="00DB2A01"/>
    <w:rsid w:val="00DB2CCD"/>
    <w:rsid w:val="00DB2F9B"/>
    <w:rsid w:val="00DB3010"/>
    <w:rsid w:val="00DB4BDF"/>
    <w:rsid w:val="00DB4CB3"/>
    <w:rsid w:val="00DB4DCA"/>
    <w:rsid w:val="00DB58B6"/>
    <w:rsid w:val="00DB5D0D"/>
    <w:rsid w:val="00DB7943"/>
    <w:rsid w:val="00DB7A2D"/>
    <w:rsid w:val="00DB7A5E"/>
    <w:rsid w:val="00DC0408"/>
    <w:rsid w:val="00DC2A0A"/>
    <w:rsid w:val="00DC30BD"/>
    <w:rsid w:val="00DC462F"/>
    <w:rsid w:val="00DC484F"/>
    <w:rsid w:val="00DC4D77"/>
    <w:rsid w:val="00DC4F27"/>
    <w:rsid w:val="00DC5C4E"/>
    <w:rsid w:val="00DC64EA"/>
    <w:rsid w:val="00DC6691"/>
    <w:rsid w:val="00DC7952"/>
    <w:rsid w:val="00DC7BF9"/>
    <w:rsid w:val="00DD04C3"/>
    <w:rsid w:val="00DD0D06"/>
    <w:rsid w:val="00DD105D"/>
    <w:rsid w:val="00DD1238"/>
    <w:rsid w:val="00DD1D04"/>
    <w:rsid w:val="00DD1EF9"/>
    <w:rsid w:val="00DD2ADD"/>
    <w:rsid w:val="00DD35A7"/>
    <w:rsid w:val="00DD3BF3"/>
    <w:rsid w:val="00DD490E"/>
    <w:rsid w:val="00DD4EE2"/>
    <w:rsid w:val="00DD522A"/>
    <w:rsid w:val="00DD52D0"/>
    <w:rsid w:val="00DD5A53"/>
    <w:rsid w:val="00DD64B5"/>
    <w:rsid w:val="00DD6A21"/>
    <w:rsid w:val="00DD6CA5"/>
    <w:rsid w:val="00DD703F"/>
    <w:rsid w:val="00DD76D7"/>
    <w:rsid w:val="00DE009F"/>
    <w:rsid w:val="00DE0906"/>
    <w:rsid w:val="00DE109A"/>
    <w:rsid w:val="00DE1AE2"/>
    <w:rsid w:val="00DE1C53"/>
    <w:rsid w:val="00DE2B37"/>
    <w:rsid w:val="00DE2E81"/>
    <w:rsid w:val="00DE3998"/>
    <w:rsid w:val="00DE4134"/>
    <w:rsid w:val="00DE4E30"/>
    <w:rsid w:val="00DE5380"/>
    <w:rsid w:val="00DE60CA"/>
    <w:rsid w:val="00DE6BD8"/>
    <w:rsid w:val="00DE6C1B"/>
    <w:rsid w:val="00DE75CF"/>
    <w:rsid w:val="00DF0386"/>
    <w:rsid w:val="00DF0677"/>
    <w:rsid w:val="00DF0F9F"/>
    <w:rsid w:val="00DF1157"/>
    <w:rsid w:val="00DF15CA"/>
    <w:rsid w:val="00DF1E39"/>
    <w:rsid w:val="00DF2314"/>
    <w:rsid w:val="00DF2636"/>
    <w:rsid w:val="00DF2EF4"/>
    <w:rsid w:val="00DF3045"/>
    <w:rsid w:val="00DF31C8"/>
    <w:rsid w:val="00DF37DA"/>
    <w:rsid w:val="00DF551C"/>
    <w:rsid w:val="00DF58A1"/>
    <w:rsid w:val="00DF67F0"/>
    <w:rsid w:val="00DF68EB"/>
    <w:rsid w:val="00DF6BE8"/>
    <w:rsid w:val="00DF72EA"/>
    <w:rsid w:val="00DF731A"/>
    <w:rsid w:val="00DF7D08"/>
    <w:rsid w:val="00DF7DF5"/>
    <w:rsid w:val="00E00216"/>
    <w:rsid w:val="00E010AB"/>
    <w:rsid w:val="00E02055"/>
    <w:rsid w:val="00E027F6"/>
    <w:rsid w:val="00E02C70"/>
    <w:rsid w:val="00E03FD5"/>
    <w:rsid w:val="00E045EB"/>
    <w:rsid w:val="00E046C9"/>
    <w:rsid w:val="00E04994"/>
    <w:rsid w:val="00E04FC4"/>
    <w:rsid w:val="00E059FB"/>
    <w:rsid w:val="00E060AF"/>
    <w:rsid w:val="00E062CE"/>
    <w:rsid w:val="00E073A4"/>
    <w:rsid w:val="00E075DC"/>
    <w:rsid w:val="00E105F0"/>
    <w:rsid w:val="00E11313"/>
    <w:rsid w:val="00E113B5"/>
    <w:rsid w:val="00E11CC6"/>
    <w:rsid w:val="00E12343"/>
    <w:rsid w:val="00E128D5"/>
    <w:rsid w:val="00E13070"/>
    <w:rsid w:val="00E1328B"/>
    <w:rsid w:val="00E132A8"/>
    <w:rsid w:val="00E138DD"/>
    <w:rsid w:val="00E14A5D"/>
    <w:rsid w:val="00E14FAC"/>
    <w:rsid w:val="00E157D9"/>
    <w:rsid w:val="00E16028"/>
    <w:rsid w:val="00E16F8A"/>
    <w:rsid w:val="00E171C4"/>
    <w:rsid w:val="00E17222"/>
    <w:rsid w:val="00E172C6"/>
    <w:rsid w:val="00E17EC0"/>
    <w:rsid w:val="00E212F7"/>
    <w:rsid w:val="00E215B7"/>
    <w:rsid w:val="00E22094"/>
    <w:rsid w:val="00E2224E"/>
    <w:rsid w:val="00E22ABF"/>
    <w:rsid w:val="00E2327A"/>
    <w:rsid w:val="00E234E4"/>
    <w:rsid w:val="00E23EA4"/>
    <w:rsid w:val="00E24FA3"/>
    <w:rsid w:val="00E25589"/>
    <w:rsid w:val="00E255FF"/>
    <w:rsid w:val="00E25BE7"/>
    <w:rsid w:val="00E25D9B"/>
    <w:rsid w:val="00E269D0"/>
    <w:rsid w:val="00E26B28"/>
    <w:rsid w:val="00E27BED"/>
    <w:rsid w:val="00E30184"/>
    <w:rsid w:val="00E30975"/>
    <w:rsid w:val="00E31465"/>
    <w:rsid w:val="00E31D2E"/>
    <w:rsid w:val="00E31DD5"/>
    <w:rsid w:val="00E31F3B"/>
    <w:rsid w:val="00E32498"/>
    <w:rsid w:val="00E328CD"/>
    <w:rsid w:val="00E32912"/>
    <w:rsid w:val="00E32D2F"/>
    <w:rsid w:val="00E32E55"/>
    <w:rsid w:val="00E3400D"/>
    <w:rsid w:val="00E349F8"/>
    <w:rsid w:val="00E3556E"/>
    <w:rsid w:val="00E35E61"/>
    <w:rsid w:val="00E3605E"/>
    <w:rsid w:val="00E36B95"/>
    <w:rsid w:val="00E36C4A"/>
    <w:rsid w:val="00E37164"/>
    <w:rsid w:val="00E37677"/>
    <w:rsid w:val="00E378CC"/>
    <w:rsid w:val="00E4003F"/>
    <w:rsid w:val="00E4019B"/>
    <w:rsid w:val="00E4053A"/>
    <w:rsid w:val="00E4053F"/>
    <w:rsid w:val="00E40ADB"/>
    <w:rsid w:val="00E41566"/>
    <w:rsid w:val="00E41836"/>
    <w:rsid w:val="00E4190C"/>
    <w:rsid w:val="00E41CC7"/>
    <w:rsid w:val="00E42264"/>
    <w:rsid w:val="00E424C6"/>
    <w:rsid w:val="00E42AE0"/>
    <w:rsid w:val="00E43206"/>
    <w:rsid w:val="00E43C36"/>
    <w:rsid w:val="00E43FA0"/>
    <w:rsid w:val="00E45317"/>
    <w:rsid w:val="00E458F6"/>
    <w:rsid w:val="00E45954"/>
    <w:rsid w:val="00E45E50"/>
    <w:rsid w:val="00E47B20"/>
    <w:rsid w:val="00E47F90"/>
    <w:rsid w:val="00E502BE"/>
    <w:rsid w:val="00E518B4"/>
    <w:rsid w:val="00E51AD0"/>
    <w:rsid w:val="00E520EB"/>
    <w:rsid w:val="00E52382"/>
    <w:rsid w:val="00E53D18"/>
    <w:rsid w:val="00E540AC"/>
    <w:rsid w:val="00E541E1"/>
    <w:rsid w:val="00E54954"/>
    <w:rsid w:val="00E54F3C"/>
    <w:rsid w:val="00E55141"/>
    <w:rsid w:val="00E56266"/>
    <w:rsid w:val="00E567EE"/>
    <w:rsid w:val="00E56BCD"/>
    <w:rsid w:val="00E57CBD"/>
    <w:rsid w:val="00E57F5C"/>
    <w:rsid w:val="00E60AC4"/>
    <w:rsid w:val="00E612E4"/>
    <w:rsid w:val="00E61668"/>
    <w:rsid w:val="00E61941"/>
    <w:rsid w:val="00E62420"/>
    <w:rsid w:val="00E62EA3"/>
    <w:rsid w:val="00E64059"/>
    <w:rsid w:val="00E64801"/>
    <w:rsid w:val="00E65122"/>
    <w:rsid w:val="00E65701"/>
    <w:rsid w:val="00E657B2"/>
    <w:rsid w:val="00E65E18"/>
    <w:rsid w:val="00E6667E"/>
    <w:rsid w:val="00E66CCA"/>
    <w:rsid w:val="00E672D3"/>
    <w:rsid w:val="00E673D0"/>
    <w:rsid w:val="00E67D09"/>
    <w:rsid w:val="00E702CF"/>
    <w:rsid w:val="00E70412"/>
    <w:rsid w:val="00E70C12"/>
    <w:rsid w:val="00E70D3F"/>
    <w:rsid w:val="00E71282"/>
    <w:rsid w:val="00E715AA"/>
    <w:rsid w:val="00E71AD6"/>
    <w:rsid w:val="00E71BF0"/>
    <w:rsid w:val="00E72481"/>
    <w:rsid w:val="00E73487"/>
    <w:rsid w:val="00E755D2"/>
    <w:rsid w:val="00E759A7"/>
    <w:rsid w:val="00E75F43"/>
    <w:rsid w:val="00E76473"/>
    <w:rsid w:val="00E77A79"/>
    <w:rsid w:val="00E77EBE"/>
    <w:rsid w:val="00E82DEB"/>
    <w:rsid w:val="00E82E04"/>
    <w:rsid w:val="00E831DC"/>
    <w:rsid w:val="00E83B02"/>
    <w:rsid w:val="00E8400A"/>
    <w:rsid w:val="00E84594"/>
    <w:rsid w:val="00E84A00"/>
    <w:rsid w:val="00E84A1F"/>
    <w:rsid w:val="00E84CEE"/>
    <w:rsid w:val="00E84DBF"/>
    <w:rsid w:val="00E85130"/>
    <w:rsid w:val="00E85577"/>
    <w:rsid w:val="00E855C2"/>
    <w:rsid w:val="00E85CD0"/>
    <w:rsid w:val="00E86084"/>
    <w:rsid w:val="00E872EE"/>
    <w:rsid w:val="00E901D3"/>
    <w:rsid w:val="00E906D1"/>
    <w:rsid w:val="00E90927"/>
    <w:rsid w:val="00E90A4F"/>
    <w:rsid w:val="00E9158F"/>
    <w:rsid w:val="00E916BE"/>
    <w:rsid w:val="00E91982"/>
    <w:rsid w:val="00E92524"/>
    <w:rsid w:val="00E93C1F"/>
    <w:rsid w:val="00E941FC"/>
    <w:rsid w:val="00E9442A"/>
    <w:rsid w:val="00E970CD"/>
    <w:rsid w:val="00E97C61"/>
    <w:rsid w:val="00EA0081"/>
    <w:rsid w:val="00EA0FD9"/>
    <w:rsid w:val="00EA2376"/>
    <w:rsid w:val="00EA2F1D"/>
    <w:rsid w:val="00EA351C"/>
    <w:rsid w:val="00EA3585"/>
    <w:rsid w:val="00EA40A0"/>
    <w:rsid w:val="00EA44D9"/>
    <w:rsid w:val="00EA4628"/>
    <w:rsid w:val="00EA4AEE"/>
    <w:rsid w:val="00EA5407"/>
    <w:rsid w:val="00EA5855"/>
    <w:rsid w:val="00EA7D02"/>
    <w:rsid w:val="00EB1ED9"/>
    <w:rsid w:val="00EB234E"/>
    <w:rsid w:val="00EB2D7A"/>
    <w:rsid w:val="00EB30BE"/>
    <w:rsid w:val="00EB3479"/>
    <w:rsid w:val="00EB3C1D"/>
    <w:rsid w:val="00EB40FB"/>
    <w:rsid w:val="00EB4836"/>
    <w:rsid w:val="00EB4C85"/>
    <w:rsid w:val="00EB5128"/>
    <w:rsid w:val="00EB62D2"/>
    <w:rsid w:val="00EB69B9"/>
    <w:rsid w:val="00EB6A76"/>
    <w:rsid w:val="00EB6E5B"/>
    <w:rsid w:val="00EB732E"/>
    <w:rsid w:val="00EB7A4B"/>
    <w:rsid w:val="00EB7FE6"/>
    <w:rsid w:val="00EC1FF9"/>
    <w:rsid w:val="00EC2449"/>
    <w:rsid w:val="00EC3A24"/>
    <w:rsid w:val="00EC746A"/>
    <w:rsid w:val="00EC779D"/>
    <w:rsid w:val="00EC7913"/>
    <w:rsid w:val="00EC7C8E"/>
    <w:rsid w:val="00ED13D8"/>
    <w:rsid w:val="00ED165B"/>
    <w:rsid w:val="00ED3090"/>
    <w:rsid w:val="00ED328C"/>
    <w:rsid w:val="00ED36BB"/>
    <w:rsid w:val="00ED48E9"/>
    <w:rsid w:val="00ED499A"/>
    <w:rsid w:val="00ED4B26"/>
    <w:rsid w:val="00ED4B49"/>
    <w:rsid w:val="00ED5372"/>
    <w:rsid w:val="00ED5AD3"/>
    <w:rsid w:val="00ED5BA4"/>
    <w:rsid w:val="00ED6122"/>
    <w:rsid w:val="00ED6318"/>
    <w:rsid w:val="00ED64A4"/>
    <w:rsid w:val="00ED6599"/>
    <w:rsid w:val="00ED7254"/>
    <w:rsid w:val="00ED7429"/>
    <w:rsid w:val="00ED7466"/>
    <w:rsid w:val="00EE0E58"/>
    <w:rsid w:val="00EE1C3E"/>
    <w:rsid w:val="00EE1DC7"/>
    <w:rsid w:val="00EE3347"/>
    <w:rsid w:val="00EE381A"/>
    <w:rsid w:val="00EE4094"/>
    <w:rsid w:val="00EE4D0B"/>
    <w:rsid w:val="00EE4DE8"/>
    <w:rsid w:val="00EE5A59"/>
    <w:rsid w:val="00EE63BB"/>
    <w:rsid w:val="00EE66A3"/>
    <w:rsid w:val="00EE6B4B"/>
    <w:rsid w:val="00EF047F"/>
    <w:rsid w:val="00EF197B"/>
    <w:rsid w:val="00EF2958"/>
    <w:rsid w:val="00EF3740"/>
    <w:rsid w:val="00EF38A0"/>
    <w:rsid w:val="00EF3A50"/>
    <w:rsid w:val="00EF41F3"/>
    <w:rsid w:val="00EF4283"/>
    <w:rsid w:val="00EF524D"/>
    <w:rsid w:val="00EF62A3"/>
    <w:rsid w:val="00F0007E"/>
    <w:rsid w:val="00F00771"/>
    <w:rsid w:val="00F00A91"/>
    <w:rsid w:val="00F00D25"/>
    <w:rsid w:val="00F00E56"/>
    <w:rsid w:val="00F01129"/>
    <w:rsid w:val="00F024ED"/>
    <w:rsid w:val="00F024F0"/>
    <w:rsid w:val="00F02B6A"/>
    <w:rsid w:val="00F02B8C"/>
    <w:rsid w:val="00F0325B"/>
    <w:rsid w:val="00F036D5"/>
    <w:rsid w:val="00F05C67"/>
    <w:rsid w:val="00F065AE"/>
    <w:rsid w:val="00F0660C"/>
    <w:rsid w:val="00F06E47"/>
    <w:rsid w:val="00F07475"/>
    <w:rsid w:val="00F105D6"/>
    <w:rsid w:val="00F1137E"/>
    <w:rsid w:val="00F1176D"/>
    <w:rsid w:val="00F11F23"/>
    <w:rsid w:val="00F120A6"/>
    <w:rsid w:val="00F12B58"/>
    <w:rsid w:val="00F12EBC"/>
    <w:rsid w:val="00F14371"/>
    <w:rsid w:val="00F14C6D"/>
    <w:rsid w:val="00F14C9C"/>
    <w:rsid w:val="00F155FE"/>
    <w:rsid w:val="00F15CDB"/>
    <w:rsid w:val="00F1697A"/>
    <w:rsid w:val="00F16CC9"/>
    <w:rsid w:val="00F17E4D"/>
    <w:rsid w:val="00F20B5A"/>
    <w:rsid w:val="00F20E91"/>
    <w:rsid w:val="00F20F27"/>
    <w:rsid w:val="00F21B53"/>
    <w:rsid w:val="00F2498D"/>
    <w:rsid w:val="00F26C65"/>
    <w:rsid w:val="00F279EB"/>
    <w:rsid w:val="00F27D6C"/>
    <w:rsid w:val="00F27EE7"/>
    <w:rsid w:val="00F31AC5"/>
    <w:rsid w:val="00F31F92"/>
    <w:rsid w:val="00F3219A"/>
    <w:rsid w:val="00F335A5"/>
    <w:rsid w:val="00F3365D"/>
    <w:rsid w:val="00F33AE5"/>
    <w:rsid w:val="00F33F55"/>
    <w:rsid w:val="00F34BC9"/>
    <w:rsid w:val="00F3699E"/>
    <w:rsid w:val="00F3762A"/>
    <w:rsid w:val="00F40541"/>
    <w:rsid w:val="00F40A47"/>
    <w:rsid w:val="00F41A6F"/>
    <w:rsid w:val="00F4223D"/>
    <w:rsid w:val="00F422F9"/>
    <w:rsid w:val="00F42AF8"/>
    <w:rsid w:val="00F43933"/>
    <w:rsid w:val="00F4400F"/>
    <w:rsid w:val="00F44ABB"/>
    <w:rsid w:val="00F459C3"/>
    <w:rsid w:val="00F45B55"/>
    <w:rsid w:val="00F46350"/>
    <w:rsid w:val="00F467CA"/>
    <w:rsid w:val="00F473E9"/>
    <w:rsid w:val="00F47492"/>
    <w:rsid w:val="00F50556"/>
    <w:rsid w:val="00F50CB7"/>
    <w:rsid w:val="00F50FF7"/>
    <w:rsid w:val="00F514DC"/>
    <w:rsid w:val="00F517D9"/>
    <w:rsid w:val="00F51A01"/>
    <w:rsid w:val="00F51CBF"/>
    <w:rsid w:val="00F51E28"/>
    <w:rsid w:val="00F5228A"/>
    <w:rsid w:val="00F52A59"/>
    <w:rsid w:val="00F53117"/>
    <w:rsid w:val="00F5330E"/>
    <w:rsid w:val="00F544A1"/>
    <w:rsid w:val="00F547F3"/>
    <w:rsid w:val="00F54C91"/>
    <w:rsid w:val="00F54E36"/>
    <w:rsid w:val="00F55A60"/>
    <w:rsid w:val="00F562C7"/>
    <w:rsid w:val="00F56D05"/>
    <w:rsid w:val="00F56FDD"/>
    <w:rsid w:val="00F574A6"/>
    <w:rsid w:val="00F57644"/>
    <w:rsid w:val="00F57D48"/>
    <w:rsid w:val="00F603BD"/>
    <w:rsid w:val="00F60F98"/>
    <w:rsid w:val="00F60FC7"/>
    <w:rsid w:val="00F61683"/>
    <w:rsid w:val="00F618D4"/>
    <w:rsid w:val="00F62267"/>
    <w:rsid w:val="00F62C14"/>
    <w:rsid w:val="00F62F92"/>
    <w:rsid w:val="00F636FB"/>
    <w:rsid w:val="00F637E7"/>
    <w:rsid w:val="00F63BB8"/>
    <w:rsid w:val="00F6433B"/>
    <w:rsid w:val="00F65F6F"/>
    <w:rsid w:val="00F662BF"/>
    <w:rsid w:val="00F6667A"/>
    <w:rsid w:val="00F66C17"/>
    <w:rsid w:val="00F66E27"/>
    <w:rsid w:val="00F679B6"/>
    <w:rsid w:val="00F67C05"/>
    <w:rsid w:val="00F70162"/>
    <w:rsid w:val="00F70786"/>
    <w:rsid w:val="00F708F4"/>
    <w:rsid w:val="00F70B25"/>
    <w:rsid w:val="00F71207"/>
    <w:rsid w:val="00F71E31"/>
    <w:rsid w:val="00F72207"/>
    <w:rsid w:val="00F727CA"/>
    <w:rsid w:val="00F72B7C"/>
    <w:rsid w:val="00F72DB5"/>
    <w:rsid w:val="00F73629"/>
    <w:rsid w:val="00F74580"/>
    <w:rsid w:val="00F74920"/>
    <w:rsid w:val="00F74BAC"/>
    <w:rsid w:val="00F75820"/>
    <w:rsid w:val="00F76696"/>
    <w:rsid w:val="00F76843"/>
    <w:rsid w:val="00F77419"/>
    <w:rsid w:val="00F80FFC"/>
    <w:rsid w:val="00F81053"/>
    <w:rsid w:val="00F82251"/>
    <w:rsid w:val="00F82776"/>
    <w:rsid w:val="00F828DE"/>
    <w:rsid w:val="00F82DD8"/>
    <w:rsid w:val="00F8302E"/>
    <w:rsid w:val="00F8330F"/>
    <w:rsid w:val="00F86F4B"/>
    <w:rsid w:val="00F8767C"/>
    <w:rsid w:val="00F87DD6"/>
    <w:rsid w:val="00F91105"/>
    <w:rsid w:val="00F921A4"/>
    <w:rsid w:val="00F92832"/>
    <w:rsid w:val="00F9300C"/>
    <w:rsid w:val="00F936AF"/>
    <w:rsid w:val="00F93C16"/>
    <w:rsid w:val="00F94B2B"/>
    <w:rsid w:val="00F94D07"/>
    <w:rsid w:val="00F94E09"/>
    <w:rsid w:val="00F9563B"/>
    <w:rsid w:val="00F95A32"/>
    <w:rsid w:val="00F95DBC"/>
    <w:rsid w:val="00F96B4B"/>
    <w:rsid w:val="00F96D5C"/>
    <w:rsid w:val="00F9774E"/>
    <w:rsid w:val="00FA0476"/>
    <w:rsid w:val="00FA0559"/>
    <w:rsid w:val="00FA07F7"/>
    <w:rsid w:val="00FA10E4"/>
    <w:rsid w:val="00FA266E"/>
    <w:rsid w:val="00FA2856"/>
    <w:rsid w:val="00FA2905"/>
    <w:rsid w:val="00FA3008"/>
    <w:rsid w:val="00FA3CB2"/>
    <w:rsid w:val="00FA4916"/>
    <w:rsid w:val="00FA4975"/>
    <w:rsid w:val="00FA5016"/>
    <w:rsid w:val="00FA58BF"/>
    <w:rsid w:val="00FA5919"/>
    <w:rsid w:val="00FA5FD5"/>
    <w:rsid w:val="00FA602D"/>
    <w:rsid w:val="00FA6C64"/>
    <w:rsid w:val="00FA73E0"/>
    <w:rsid w:val="00FB0781"/>
    <w:rsid w:val="00FB0E12"/>
    <w:rsid w:val="00FB15E8"/>
    <w:rsid w:val="00FB1FAD"/>
    <w:rsid w:val="00FB201A"/>
    <w:rsid w:val="00FB294B"/>
    <w:rsid w:val="00FB2DF7"/>
    <w:rsid w:val="00FB3DC1"/>
    <w:rsid w:val="00FB3EE0"/>
    <w:rsid w:val="00FB5D58"/>
    <w:rsid w:val="00FB642A"/>
    <w:rsid w:val="00FB6810"/>
    <w:rsid w:val="00FB6AF6"/>
    <w:rsid w:val="00FB72A2"/>
    <w:rsid w:val="00FB7563"/>
    <w:rsid w:val="00FB7607"/>
    <w:rsid w:val="00FB7AA1"/>
    <w:rsid w:val="00FB7F44"/>
    <w:rsid w:val="00FC037E"/>
    <w:rsid w:val="00FC095C"/>
    <w:rsid w:val="00FC1038"/>
    <w:rsid w:val="00FC1567"/>
    <w:rsid w:val="00FC3B0C"/>
    <w:rsid w:val="00FC3C61"/>
    <w:rsid w:val="00FC485E"/>
    <w:rsid w:val="00FC49C4"/>
    <w:rsid w:val="00FC5026"/>
    <w:rsid w:val="00FC5864"/>
    <w:rsid w:val="00FC6014"/>
    <w:rsid w:val="00FC6304"/>
    <w:rsid w:val="00FC69B3"/>
    <w:rsid w:val="00FC71F0"/>
    <w:rsid w:val="00FC7470"/>
    <w:rsid w:val="00FC768A"/>
    <w:rsid w:val="00FC7E30"/>
    <w:rsid w:val="00FD01B5"/>
    <w:rsid w:val="00FD0490"/>
    <w:rsid w:val="00FD19EE"/>
    <w:rsid w:val="00FD22A8"/>
    <w:rsid w:val="00FD28AE"/>
    <w:rsid w:val="00FD2D7C"/>
    <w:rsid w:val="00FD2E80"/>
    <w:rsid w:val="00FD2F4B"/>
    <w:rsid w:val="00FD329A"/>
    <w:rsid w:val="00FD36A4"/>
    <w:rsid w:val="00FD45F9"/>
    <w:rsid w:val="00FD473F"/>
    <w:rsid w:val="00FD47D9"/>
    <w:rsid w:val="00FD4A9B"/>
    <w:rsid w:val="00FD6494"/>
    <w:rsid w:val="00FD67AE"/>
    <w:rsid w:val="00FD78F7"/>
    <w:rsid w:val="00FD7FE6"/>
    <w:rsid w:val="00FE0224"/>
    <w:rsid w:val="00FE052C"/>
    <w:rsid w:val="00FE0845"/>
    <w:rsid w:val="00FE0C00"/>
    <w:rsid w:val="00FE0F86"/>
    <w:rsid w:val="00FE292C"/>
    <w:rsid w:val="00FE2F72"/>
    <w:rsid w:val="00FE301F"/>
    <w:rsid w:val="00FE32F3"/>
    <w:rsid w:val="00FE5723"/>
    <w:rsid w:val="00FE653E"/>
    <w:rsid w:val="00FE7806"/>
    <w:rsid w:val="00FF0DE7"/>
    <w:rsid w:val="00FF1432"/>
    <w:rsid w:val="00FF16CB"/>
    <w:rsid w:val="00FF20D6"/>
    <w:rsid w:val="00FF3244"/>
    <w:rsid w:val="092E45EB"/>
    <w:rsid w:val="13415CE5"/>
    <w:rsid w:val="1FA95756"/>
    <w:rsid w:val="21CF0843"/>
    <w:rsid w:val="29944C99"/>
    <w:rsid w:val="2AAB5D18"/>
    <w:rsid w:val="2D4F568E"/>
    <w:rsid w:val="2F39DF43"/>
    <w:rsid w:val="3275C256"/>
    <w:rsid w:val="3AD4CE3F"/>
    <w:rsid w:val="42B393C3"/>
    <w:rsid w:val="439A7E54"/>
    <w:rsid w:val="53FC6B70"/>
    <w:rsid w:val="5E470DDF"/>
    <w:rsid w:val="752AAD04"/>
  </w:rsids>
  <m:mathPr>
    <m:mathFont m:val="Cambria Math"/>
    <m:brkBin m:val="before"/>
    <m:brkBinSub m:val="--"/>
    <m:smallFrac m:val="0"/>
    <m:dispDef/>
    <m:lMargin m:val="0"/>
    <m:rMargin m:val="0"/>
    <m:defJc m:val="centerGroup"/>
    <m:wrapIndent m:val="1440"/>
    <m:intLim m:val="subSup"/>
    <m:naryLim m:val="undOvr"/>
  </m:mathPr>
  <w:themeFontLang w:val="en-AU" w:eastAsia="zh-CN"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4098"/>
    <o:shapelayout v:ext="edit">
      <o:idmap v:ext="edit" data="1"/>
    </o:shapelayout>
  </w:shapeDefaults>
  <w:decimalSymbol w:val="."/>
  <w:listSeparator w:val=","/>
  <w14:docId w14:val="238EB83D"/>
  <w15:docId w15:val="{E8000564-DC92-4591-8666-0B51816061A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imes New Roman" w:eastAsia="Times New Roman" w:hAnsi="Times New Roman" w:cs="Times New Roman"/>
        <w:lang w:val="en-AU" w:eastAsia="en-AU"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semiHidden="1" w:unhideWhenUsed="1" w:qFormat="1"/>
    <w:lsdException w:name="heading 7" w:qFormat="1"/>
    <w:lsdException w:name="heading 8" w:qFormat="1"/>
    <w:lsdException w:name="heading 9" w:qFormat="1"/>
    <w:lsdException w:name="index 1" w:locked="1"/>
    <w:lsdException w:name="index 2" w:locked="1"/>
    <w:lsdException w:name="index 3" w:locked="1" w:semiHidden="1" w:unhideWhenUsed="1"/>
    <w:lsdException w:name="index 4" w:locked="1" w:semiHidden="1" w:unhideWhenUsed="1"/>
    <w:lsdException w:name="index 5" w:locked="1" w:semiHidden="1" w:unhideWhenUsed="1"/>
    <w:lsdException w:name="index 6" w:locked="1" w:semiHidden="1" w:unhideWhenUsed="1"/>
    <w:lsdException w:name="index 7" w:locked="1" w:semiHidden="1" w:unhideWhenUsed="1"/>
    <w:lsdException w:name="index 8" w:locked="1" w:semiHidden="1" w:unhideWhenUsed="1"/>
    <w:lsdException w:name="index 9" w:locked="1"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locked="1" w:semiHidden="1" w:unhideWhenUsed="1"/>
    <w:lsdException w:name="toc 6" w:locked="1" w:semiHidden="1" w:unhideWhenUsed="1"/>
    <w:lsdException w:name="toc 7" w:locked="1" w:semiHidden="1" w:unhideWhenUsed="1"/>
    <w:lsdException w:name="toc 8" w:locked="1" w:semiHidden="1" w:unhideWhenUsed="1"/>
    <w:lsdException w:name="toc 9" w:locked="1" w:semiHidden="1" w:unhideWhenUsed="1"/>
    <w:lsdException w:name="Normal Indent" w:locked="1" w:semiHidden="1" w:unhideWhenUsed="1"/>
    <w:lsdException w:name="footnote text" w:semiHidden="1" w:unhideWhenUsed="1"/>
    <w:lsdException w:name="annotation text" w:locked="1" w:semiHidden="1" w:unhideWhenUsed="1"/>
    <w:lsdException w:name="header" w:semiHidden="1" w:unhideWhenUsed="1"/>
    <w:lsdException w:name="footer" w:semiHidden="1" w:uiPriority="99" w:unhideWhenUsed="1"/>
    <w:lsdException w:name="index heading" w:locked="1" w:semiHidden="1" w:unhideWhenUsed="1"/>
    <w:lsdException w:name="caption" w:locked="1" w:semiHidden="1" w:unhideWhenUsed="1" w:qFormat="1"/>
    <w:lsdException w:name="table of figures" w:locked="1" w:semiHidden="1" w:unhideWhenUsed="1"/>
    <w:lsdException w:name="envelope address" w:locked="1" w:semiHidden="1" w:unhideWhenUsed="1"/>
    <w:lsdException w:name="envelope return" w:locked="1" w:semiHidden="1" w:unhideWhenUsed="1"/>
    <w:lsdException w:name="footnote reference" w:semiHidden="1" w:unhideWhenUsed="1"/>
    <w:lsdException w:name="annotation reference" w:locked="1" w:semiHidden="1" w:unhideWhenUsed="1"/>
    <w:lsdException w:name="line number" w:locked="1" w:semiHidden="1" w:unhideWhenUsed="1"/>
    <w:lsdException w:name="page number" w:locked="1" w:semiHidden="1" w:unhideWhenUsed="1"/>
    <w:lsdException w:name="endnote reference" w:semiHidden="1" w:uiPriority="99" w:unhideWhenUsed="1"/>
    <w:lsdException w:name="endnote text" w:semiHidden="1" w:unhideWhenUsed="1"/>
    <w:lsdException w:name="table of authorities" w:locked="1" w:semiHidden="1" w:unhideWhenUsed="1"/>
    <w:lsdException w:name="macro" w:locked="1" w:semiHidden="1" w:unhideWhenUsed="1"/>
    <w:lsdException w:name="toa heading" w:locked="1" w:semiHidden="1" w:unhideWhenUsed="1"/>
    <w:lsdException w:name="List" w:locked="1" w:semiHidden="1" w:unhideWhenUsed="1"/>
    <w:lsdException w:name="List Bullet" w:locked="1" w:semiHidden="1" w:unhideWhenUsed="1"/>
    <w:lsdException w:name="List Number" w:locked="1" w:semiHidden="1" w:unhideWhenUsed="1"/>
    <w:lsdException w:name="List 2" w:locked="1" w:semiHidden="1" w:unhideWhenUsed="1"/>
    <w:lsdException w:name="List 3" w:locked="1" w:semiHidden="1" w:unhideWhenUsed="1"/>
    <w:lsdException w:name="List 4" w:locked="1" w:semiHidden="1" w:unhideWhenUsed="1"/>
    <w:lsdException w:name="List 5" w:locked="1" w:semiHidden="1" w:unhideWhenUsed="1"/>
    <w:lsdException w:name="List Bullet 2" w:locked="1"/>
    <w:lsdException w:name="List Bullet 3" w:locked="1" w:semiHidden="1" w:unhideWhenUsed="1"/>
    <w:lsdException w:name="List Bullet 4" w:locked="1" w:semiHidden="1" w:unhideWhenUsed="1"/>
    <w:lsdException w:name="List Bullet 5" w:locked="1"/>
    <w:lsdException w:name="List Number 2" w:locked="1"/>
    <w:lsdException w:name="List Number 3" w:locked="1" w:semiHidden="1" w:unhideWhenUsed="1"/>
    <w:lsdException w:name="List Number 4" w:locked="1" w:semiHidden="1" w:unhideWhenUsed="1"/>
    <w:lsdException w:name="List Number 5" w:locked="1" w:semiHidden="1" w:unhideWhenUsed="1"/>
    <w:lsdException w:name="Title" w:locked="1" w:qFormat="1"/>
    <w:lsdException w:name="Closing" w:locked="1" w:semiHidden="1" w:unhideWhenUsed="1"/>
    <w:lsdException w:name="Signature" w:locked="1" w:semiHidden="1" w:unhideWhenUsed="1"/>
    <w:lsdException w:name="Default Paragraph Font" w:semiHidden="1" w:uiPriority="1" w:unhideWhenUsed="1"/>
    <w:lsdException w:name="Body Text" w:locked="1" w:semiHidden="1" w:unhideWhenUsed="1"/>
    <w:lsdException w:name="Body Text Indent" w:locked="1" w:semiHidden="1" w:unhideWhenUsed="1"/>
    <w:lsdException w:name="List Continue" w:locked="1" w:semiHidden="1" w:unhideWhenUsed="1"/>
    <w:lsdException w:name="List Continue 2" w:locked="1" w:semiHidden="1" w:unhideWhenUsed="1"/>
    <w:lsdException w:name="List Continue 3" w:locked="1" w:semiHidden="1" w:unhideWhenUsed="1"/>
    <w:lsdException w:name="List Continue 4" w:semiHidden="1" w:unhideWhenUsed="1"/>
    <w:lsdException w:name="List Continue 5" w:locked="1" w:semiHidden="1" w:unhideWhenUsed="1"/>
    <w:lsdException w:name="Message Header" w:locked="1" w:semiHidden="1" w:unhideWhenUsed="1"/>
    <w:lsdException w:name="Subtitle" w:locked="1" w:qFormat="1"/>
    <w:lsdException w:name="Salutation" w:locked="1" w:semiHidden="1" w:unhideWhenUsed="1"/>
    <w:lsdException w:name="Date" w:locked="1" w:semiHidden="1" w:unhideWhenUsed="1"/>
    <w:lsdException w:name="Body Text First Indent" w:locked="1" w:semiHidden="1" w:unhideWhenUsed="1"/>
    <w:lsdException w:name="Body Text First Indent 2" w:locked="1" w:semiHidden="1" w:unhideWhenUsed="1"/>
    <w:lsdException w:name="Note Heading" w:locked="1"/>
    <w:lsdException w:name="Body Text 2" w:locked="1"/>
    <w:lsdException w:name="Body Text 3" w:locked="1"/>
    <w:lsdException w:name="Body Text Indent 2" w:locked="1"/>
    <w:lsdException w:name="Body Text Indent 3" w:locked="1" w:semiHidden="1" w:unhideWhenUsed="1"/>
    <w:lsdException w:name="Block Text" w:locked="1" w:semiHidden="1" w:unhideWhenUsed="1"/>
    <w:lsdException w:name="Hyperlink" w:semiHidden="1" w:uiPriority="99" w:unhideWhenUsed="1"/>
    <w:lsdException w:name="FollowedHyperlink" w:locked="1" w:semiHidden="1" w:unhideWhenUsed="1"/>
    <w:lsdException w:name="Strong" w:qFormat="1"/>
    <w:lsdException w:name="Emphasis" w:locked="1" w:uiPriority="20" w:qFormat="1"/>
    <w:lsdException w:name="Document Map" w:locked="1" w:semiHidden="1" w:unhideWhenUsed="1"/>
    <w:lsdException w:name="Plain Text" w:locked="1" w:semiHidden="1" w:unhideWhenUsed="1"/>
    <w:lsdException w:name="E-mail Signature" w:locked="1" w:semiHidden="1" w:unhideWhenUsed="1"/>
    <w:lsdException w:name="HTML Top of Form" w:semiHidden="1" w:unhideWhenUsed="1"/>
    <w:lsdException w:name="HTML Bottom of Form" w:semiHidden="1" w:unhideWhenUsed="1"/>
    <w:lsdException w:name="Normal (Web)" w:locked="1" w:semiHidden="1" w:uiPriority="99" w:unhideWhenUsed="1"/>
    <w:lsdException w:name="HTML Acronym" w:locked="1" w:semiHidden="1" w:unhideWhenUsed="1"/>
    <w:lsdException w:name="HTML Address" w:locked="1" w:semiHidden="1" w:unhideWhenUsed="1"/>
    <w:lsdException w:name="HTML Cite" w:locked="1" w:semiHidden="1" w:unhideWhenUsed="1"/>
    <w:lsdException w:name="HTML Code" w:locked="1" w:semiHidden="1" w:unhideWhenUsed="1"/>
    <w:lsdException w:name="HTML Definition" w:locked="1" w:semiHidden="1" w:unhideWhenUsed="1"/>
    <w:lsdException w:name="HTML Keyboard" w:locked="1" w:semiHidden="1" w:unhideWhenUsed="1"/>
    <w:lsdException w:name="HTML Preformatted" w:locked="1" w:semiHidden="1" w:unhideWhenUsed="1"/>
    <w:lsdException w:name="HTML Sample" w:locked="1" w:semiHidden="1" w:unhideWhenUsed="1"/>
    <w:lsdException w:name="HTML Typewriter" w:locked="1" w:semiHidden="1" w:unhideWhenUsed="1"/>
    <w:lsdException w:name="HTML Variable" w:locked="1" w:semiHidden="1" w:unhideWhenUsed="1"/>
    <w:lsdException w:name="Normal Table" w:semiHidden="1" w:unhideWhenUsed="1"/>
    <w:lsdException w:name="annotation subject" w:locked="1" w:semiHidden="1" w:unhideWhenUsed="1"/>
    <w:lsdException w:name="No List" w:semiHidden="1" w:uiPriority="99" w:unhideWhenUsed="1"/>
    <w:lsdException w:name="Outline List 1" w:locked="1" w:semiHidden="1" w:unhideWhenUsed="1"/>
    <w:lsdException w:name="Outline List 2" w:locked="1" w:semiHidden="1" w:unhideWhenUsed="1"/>
    <w:lsdException w:name="Outline List 3" w:locked="1" w:semiHidden="1" w:unhideWhenUsed="1"/>
    <w:lsdException w:name="Table Simple 1" w:locked="1" w:semiHidden="1" w:unhideWhenUsed="1"/>
    <w:lsdException w:name="Table Simple 2" w:locked="1" w:semiHidden="1" w:unhideWhenUsed="1"/>
    <w:lsdException w:name="Table Simple 3" w:locked="1" w:semiHidden="1" w:unhideWhenUsed="1"/>
    <w:lsdException w:name="Table Classic 1" w:locked="1" w:semiHidden="1" w:unhideWhenUsed="1"/>
    <w:lsdException w:name="Table Classic 2" w:locked="1" w:semiHidden="1" w:unhideWhenUsed="1"/>
    <w:lsdException w:name="Table Classic 3" w:locked="1" w:semiHidden="1" w:unhideWhenUsed="1"/>
    <w:lsdException w:name="Table Classic 4" w:locked="1" w:semiHidden="1" w:unhideWhenUsed="1"/>
    <w:lsdException w:name="Table Colorful 1" w:locked="1" w:semiHidden="1" w:unhideWhenUsed="1"/>
    <w:lsdException w:name="Table Colorful 2" w:locked="1" w:semiHidden="1" w:unhideWhenUsed="1"/>
    <w:lsdException w:name="Table Colorful 3" w:locked="1" w:semiHidden="1" w:unhideWhenUsed="1"/>
    <w:lsdException w:name="Table Columns 1" w:locked="1" w:semiHidden="1" w:unhideWhenUsed="1"/>
    <w:lsdException w:name="Table Columns 2" w:locked="1" w:semiHidden="1" w:unhideWhenUsed="1"/>
    <w:lsdException w:name="Table Columns 3" w:locked="1" w:semiHidden="1" w:unhideWhenUsed="1"/>
    <w:lsdException w:name="Table Columns 4" w:locked="1" w:semiHidden="1" w:unhideWhenUsed="1"/>
    <w:lsdException w:name="Table Columns 5" w:locked="1" w:semiHidden="1" w:unhideWhenUsed="1"/>
    <w:lsdException w:name="Table Grid 1" w:locked="1" w:semiHidden="1" w:unhideWhenUsed="1"/>
    <w:lsdException w:name="Table Grid 2" w:locked="1" w:semiHidden="1" w:unhideWhenUsed="1"/>
    <w:lsdException w:name="Table Grid 3" w:locked="1" w:semiHidden="1" w:unhideWhenUsed="1"/>
    <w:lsdException w:name="Table Grid 4" w:locked="1" w:semiHidden="1" w:unhideWhenUsed="1"/>
    <w:lsdException w:name="Table Grid 5" w:locked="1" w:semiHidden="1" w:unhideWhenUsed="1"/>
    <w:lsdException w:name="Table Grid 6" w:locked="1" w:semiHidden="1" w:unhideWhenUsed="1"/>
    <w:lsdException w:name="Table Grid 7" w:locked="1" w:semiHidden="1" w:unhideWhenUsed="1"/>
    <w:lsdException w:name="Table Grid 8" w:locked="1" w:semiHidden="1" w:unhideWhenUsed="1"/>
    <w:lsdException w:name="Table List 1" w:locked="1" w:semiHidden="1" w:unhideWhenUsed="1"/>
    <w:lsdException w:name="Table List 2" w:locked="1" w:semiHidden="1" w:unhideWhenUsed="1"/>
    <w:lsdException w:name="Table List 3" w:locked="1" w:semiHidden="1" w:unhideWhenUsed="1"/>
    <w:lsdException w:name="Table List 4" w:locked="1" w:semiHidden="1" w:unhideWhenUsed="1"/>
    <w:lsdException w:name="Table List 5" w:locked="1" w:semiHidden="1" w:unhideWhenUsed="1"/>
    <w:lsdException w:name="Table List 6" w:locked="1" w:semiHidden="1" w:unhideWhenUsed="1"/>
    <w:lsdException w:name="Table List 7" w:locked="1" w:semiHidden="1" w:unhideWhenUsed="1"/>
    <w:lsdException w:name="Table List 8" w:locked="1" w:semiHidden="1" w:unhideWhenUsed="1"/>
    <w:lsdException w:name="Table 3D effects 1" w:locked="1" w:semiHidden="1" w:unhideWhenUsed="1"/>
    <w:lsdException w:name="Table 3D effects 2" w:locked="1" w:semiHidden="1" w:unhideWhenUsed="1"/>
    <w:lsdException w:name="Table 3D effects 3" w:locked="1" w:semiHidden="1" w:unhideWhenUsed="1"/>
    <w:lsdException w:name="Table Contemporary" w:locked="1" w:semiHidden="1" w:unhideWhenUsed="1"/>
    <w:lsdException w:name="Table Elegant" w:locked="1" w:semiHidden="1" w:unhideWhenUsed="1"/>
    <w:lsdException w:name="Table Professional" w:locked="1" w:semiHidden="1" w:unhideWhenUsed="1"/>
    <w:lsdException w:name="Table Subtle 1" w:locked="1" w:semiHidden="1" w:unhideWhenUsed="1"/>
    <w:lsdException w:name="Table Subtle 2" w:locked="1" w:semiHidden="1" w:unhideWhenUsed="1"/>
    <w:lsdException w:name="Table Web 1" w:locked="1" w:semiHidden="1" w:unhideWhenUsed="1"/>
    <w:lsdException w:name="Table Web 2" w:locked="1" w:semiHidden="1" w:unhideWhenUsed="1"/>
    <w:lsdException w:name="Table Web 3" w:locked="1" w:semiHidden="1" w:unhideWhenUsed="1"/>
    <w:lsdException w:name="Balloon Text" w:locked="1" w:semiHidden="1" w:unhideWhenUsed="1"/>
    <w:lsdException w:name="Table Grid" w:locked="1"/>
    <w:lsdException w:name="Table Theme" w:locked="1"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D1B5A"/>
    <w:pPr>
      <w:spacing w:before="240" w:after="240"/>
    </w:pPr>
    <w:rPr>
      <w:rFonts w:ascii="Arial" w:eastAsia="MS Mincho" w:hAnsi="Arial"/>
      <w:sz w:val="24"/>
      <w:szCs w:val="24"/>
    </w:rPr>
  </w:style>
  <w:style w:type="paragraph" w:styleId="Heading1">
    <w:name w:val="heading 1"/>
    <w:basedOn w:val="Normal"/>
    <w:next w:val="Normal"/>
    <w:link w:val="Heading1Char"/>
    <w:qFormat/>
    <w:rsid w:val="00F96D5C"/>
    <w:pPr>
      <w:keepNext/>
      <w:keepLines/>
      <w:spacing w:before="480"/>
      <w:outlineLvl w:val="0"/>
    </w:pPr>
    <w:rPr>
      <w:b/>
      <w:bCs/>
      <w:sz w:val="40"/>
      <w:szCs w:val="28"/>
    </w:rPr>
  </w:style>
  <w:style w:type="paragraph" w:styleId="Heading2">
    <w:name w:val="heading 2"/>
    <w:basedOn w:val="Heading1"/>
    <w:next w:val="Normal"/>
    <w:link w:val="Heading2Char"/>
    <w:qFormat/>
    <w:rsid w:val="007E1817"/>
    <w:pPr>
      <w:numPr>
        <w:ilvl w:val="1"/>
      </w:numPr>
      <w:ind w:left="851"/>
      <w:outlineLvl w:val="1"/>
    </w:pPr>
    <w:rPr>
      <w:bCs w:val="0"/>
      <w:i/>
      <w:color w:val="000000"/>
      <w:sz w:val="28"/>
      <w:szCs w:val="26"/>
    </w:rPr>
  </w:style>
  <w:style w:type="paragraph" w:styleId="Heading3">
    <w:name w:val="heading 3"/>
    <w:basedOn w:val="Heading2"/>
    <w:next w:val="Normal"/>
    <w:link w:val="Heading3Char"/>
    <w:qFormat/>
    <w:rsid w:val="008007A8"/>
    <w:pPr>
      <w:numPr>
        <w:ilvl w:val="2"/>
      </w:numPr>
      <w:ind w:left="851"/>
      <w:outlineLvl w:val="2"/>
    </w:pPr>
    <w:rPr>
      <w:b w:val="0"/>
      <w:bCs/>
      <w:color w:val="auto"/>
      <w:sz w:val="24"/>
    </w:rPr>
  </w:style>
  <w:style w:type="paragraph" w:styleId="Heading4">
    <w:name w:val="heading 4"/>
    <w:basedOn w:val="Heading3"/>
    <w:next w:val="Normal"/>
    <w:link w:val="Heading4Char"/>
    <w:qFormat/>
    <w:rsid w:val="008007A8"/>
    <w:pPr>
      <w:numPr>
        <w:ilvl w:val="3"/>
      </w:numPr>
      <w:ind w:left="851"/>
      <w:outlineLvl w:val="3"/>
    </w:pPr>
    <w:rPr>
      <w:bCs w:val="0"/>
      <w:i w:val="0"/>
      <w:iCs/>
    </w:rPr>
  </w:style>
  <w:style w:type="paragraph" w:styleId="Heading5">
    <w:name w:val="heading 5"/>
    <w:basedOn w:val="Normal"/>
    <w:next w:val="Normal"/>
    <w:link w:val="Heading5Char"/>
    <w:qFormat/>
    <w:locked/>
    <w:rsid w:val="008007A8"/>
    <w:pPr>
      <w:keepNext/>
      <w:keepLines/>
      <w:numPr>
        <w:ilvl w:val="4"/>
        <w:numId w:val="1"/>
      </w:numPr>
      <w:spacing w:before="200"/>
      <w:outlineLvl w:val="4"/>
    </w:pPr>
    <w:rPr>
      <w:rFonts w:ascii="Cambria" w:hAnsi="Cambria"/>
      <w:color w:val="243F60"/>
    </w:rPr>
  </w:style>
  <w:style w:type="paragraph" w:styleId="Heading6">
    <w:name w:val="heading 6"/>
    <w:basedOn w:val="Normal"/>
    <w:next w:val="Normal"/>
    <w:link w:val="Heading6Char"/>
    <w:qFormat/>
    <w:locked/>
    <w:rsid w:val="008007A8"/>
    <w:pPr>
      <w:keepNext/>
      <w:keepLines/>
      <w:numPr>
        <w:ilvl w:val="5"/>
        <w:numId w:val="1"/>
      </w:numPr>
      <w:spacing w:before="200"/>
      <w:outlineLvl w:val="5"/>
    </w:pPr>
    <w:rPr>
      <w:rFonts w:ascii="Cambria" w:hAnsi="Cambria"/>
      <w:i/>
      <w:iCs/>
      <w:color w:val="243F60"/>
    </w:rPr>
  </w:style>
  <w:style w:type="paragraph" w:styleId="Heading7">
    <w:name w:val="heading 7"/>
    <w:basedOn w:val="Normal"/>
    <w:next w:val="Normal"/>
    <w:link w:val="Heading7Char"/>
    <w:qFormat/>
    <w:locked/>
    <w:rsid w:val="008007A8"/>
    <w:pPr>
      <w:keepNext/>
      <w:keepLines/>
      <w:numPr>
        <w:ilvl w:val="6"/>
        <w:numId w:val="1"/>
      </w:numPr>
      <w:spacing w:before="200"/>
      <w:outlineLvl w:val="6"/>
    </w:pPr>
    <w:rPr>
      <w:rFonts w:ascii="Cambria" w:hAnsi="Cambria"/>
      <w:i/>
      <w:iCs/>
      <w:color w:val="404040"/>
    </w:rPr>
  </w:style>
  <w:style w:type="paragraph" w:styleId="Heading8">
    <w:name w:val="heading 8"/>
    <w:basedOn w:val="Normal"/>
    <w:next w:val="Normal"/>
    <w:link w:val="Heading8Char"/>
    <w:qFormat/>
    <w:locked/>
    <w:rsid w:val="008007A8"/>
    <w:pPr>
      <w:keepNext/>
      <w:keepLines/>
      <w:numPr>
        <w:ilvl w:val="7"/>
        <w:numId w:val="1"/>
      </w:numPr>
      <w:spacing w:before="200"/>
      <w:outlineLvl w:val="7"/>
    </w:pPr>
    <w:rPr>
      <w:rFonts w:ascii="Cambria" w:hAnsi="Cambria"/>
      <w:color w:val="404040"/>
      <w:sz w:val="20"/>
      <w:szCs w:val="20"/>
    </w:rPr>
  </w:style>
  <w:style w:type="paragraph" w:styleId="Heading9">
    <w:name w:val="heading 9"/>
    <w:basedOn w:val="Normal"/>
    <w:next w:val="Normal"/>
    <w:link w:val="Heading9Char"/>
    <w:qFormat/>
    <w:locked/>
    <w:rsid w:val="008007A8"/>
    <w:pPr>
      <w:keepNext/>
      <w:keepLines/>
      <w:numPr>
        <w:ilvl w:val="8"/>
        <w:numId w:val="1"/>
      </w:numPr>
      <w:spacing w:before="200"/>
      <w:outlineLvl w:val="8"/>
    </w:pPr>
    <w:rPr>
      <w:rFonts w:ascii="Cambria" w:hAnsi="Cambria"/>
      <w:i/>
      <w:iCs/>
      <w:color w:val="404040"/>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rsid w:val="00F96D5C"/>
    <w:rPr>
      <w:rFonts w:ascii="Arial" w:eastAsia="MS Mincho" w:hAnsi="Arial"/>
      <w:b/>
      <w:bCs/>
      <w:sz w:val="40"/>
      <w:szCs w:val="28"/>
    </w:rPr>
  </w:style>
  <w:style w:type="character" w:customStyle="1" w:styleId="Heading2Char">
    <w:name w:val="Heading 2 Char"/>
    <w:link w:val="Heading2"/>
    <w:rsid w:val="007E1817"/>
    <w:rPr>
      <w:rFonts w:ascii="Arial" w:eastAsia="MS Mincho" w:hAnsi="Arial"/>
      <w:b/>
      <w:i/>
      <w:color w:val="000000"/>
      <w:sz w:val="28"/>
      <w:szCs w:val="26"/>
    </w:rPr>
  </w:style>
  <w:style w:type="character" w:customStyle="1" w:styleId="Heading3Char">
    <w:name w:val="Heading 3 Char"/>
    <w:link w:val="Heading3"/>
    <w:rsid w:val="008007A8"/>
    <w:rPr>
      <w:rFonts w:ascii="Arial" w:eastAsia="MS Mincho" w:hAnsi="Arial"/>
      <w:bCs/>
      <w:i/>
      <w:sz w:val="24"/>
      <w:szCs w:val="26"/>
    </w:rPr>
  </w:style>
  <w:style w:type="character" w:customStyle="1" w:styleId="Heading4Char">
    <w:name w:val="Heading 4 Char"/>
    <w:link w:val="Heading4"/>
    <w:rsid w:val="008007A8"/>
    <w:rPr>
      <w:rFonts w:ascii="Arial" w:eastAsia="MS Mincho" w:hAnsi="Arial"/>
      <w:iCs/>
      <w:sz w:val="24"/>
      <w:szCs w:val="26"/>
    </w:rPr>
  </w:style>
  <w:style w:type="paragraph" w:styleId="BalloonText">
    <w:name w:val="Balloon Text"/>
    <w:basedOn w:val="Normal"/>
    <w:link w:val="BalloonTextChar"/>
    <w:locked/>
    <w:rsid w:val="0037077B"/>
    <w:pPr>
      <w:spacing w:before="0" w:after="0"/>
    </w:pPr>
    <w:rPr>
      <w:rFonts w:ascii="Tahoma" w:hAnsi="Tahoma" w:cs="Tahoma"/>
      <w:sz w:val="16"/>
      <w:szCs w:val="16"/>
    </w:rPr>
  </w:style>
  <w:style w:type="character" w:customStyle="1" w:styleId="Heading5Char">
    <w:name w:val="Heading 5 Char"/>
    <w:link w:val="Heading5"/>
    <w:rsid w:val="008007A8"/>
    <w:rPr>
      <w:rFonts w:ascii="Cambria" w:eastAsia="MS Mincho" w:hAnsi="Cambria"/>
      <w:color w:val="243F60"/>
      <w:sz w:val="24"/>
      <w:szCs w:val="24"/>
    </w:rPr>
  </w:style>
  <w:style w:type="character" w:customStyle="1" w:styleId="Heading6Char">
    <w:name w:val="Heading 6 Char"/>
    <w:link w:val="Heading6"/>
    <w:rsid w:val="008007A8"/>
    <w:rPr>
      <w:rFonts w:ascii="Cambria" w:eastAsia="MS Mincho" w:hAnsi="Cambria"/>
      <w:i/>
      <w:iCs/>
      <w:color w:val="243F60"/>
      <w:sz w:val="24"/>
      <w:szCs w:val="24"/>
    </w:rPr>
  </w:style>
  <w:style w:type="character" w:customStyle="1" w:styleId="Heading7Char">
    <w:name w:val="Heading 7 Char"/>
    <w:link w:val="Heading7"/>
    <w:rsid w:val="008007A8"/>
    <w:rPr>
      <w:rFonts w:ascii="Cambria" w:eastAsia="MS Mincho" w:hAnsi="Cambria"/>
      <w:i/>
      <w:iCs/>
      <w:color w:val="404040"/>
      <w:sz w:val="24"/>
      <w:szCs w:val="24"/>
    </w:rPr>
  </w:style>
  <w:style w:type="character" w:customStyle="1" w:styleId="Heading8Char">
    <w:name w:val="Heading 8 Char"/>
    <w:link w:val="Heading8"/>
    <w:rsid w:val="008007A8"/>
    <w:rPr>
      <w:rFonts w:ascii="Cambria" w:eastAsia="MS Mincho" w:hAnsi="Cambria"/>
      <w:color w:val="404040"/>
    </w:rPr>
  </w:style>
  <w:style w:type="character" w:customStyle="1" w:styleId="Heading9Char">
    <w:name w:val="Heading 9 Char"/>
    <w:link w:val="Heading9"/>
    <w:rsid w:val="008007A8"/>
    <w:rPr>
      <w:rFonts w:ascii="Cambria" w:eastAsia="MS Mincho" w:hAnsi="Cambria"/>
      <w:i/>
      <w:iCs/>
      <w:color w:val="404040"/>
    </w:rPr>
  </w:style>
  <w:style w:type="paragraph" w:styleId="Header">
    <w:name w:val="header"/>
    <w:basedOn w:val="Normal"/>
    <w:link w:val="HeaderChar"/>
    <w:semiHidden/>
    <w:rsid w:val="008219B4"/>
    <w:pPr>
      <w:tabs>
        <w:tab w:val="center" w:pos="4513"/>
        <w:tab w:val="right" w:pos="9026"/>
      </w:tabs>
      <w:spacing w:before="0" w:after="0"/>
      <w:jc w:val="right"/>
    </w:pPr>
    <w:rPr>
      <w:sz w:val="22"/>
    </w:rPr>
  </w:style>
  <w:style w:type="character" w:customStyle="1" w:styleId="HeaderChar">
    <w:name w:val="Header Char"/>
    <w:link w:val="Header"/>
    <w:semiHidden/>
    <w:rsid w:val="008219B4"/>
    <w:rPr>
      <w:rFonts w:ascii="Arial" w:eastAsia="MS Mincho" w:hAnsi="Arial"/>
      <w:sz w:val="22"/>
      <w:szCs w:val="24"/>
    </w:rPr>
  </w:style>
  <w:style w:type="paragraph" w:styleId="Footer">
    <w:name w:val="footer"/>
    <w:basedOn w:val="Normal"/>
    <w:link w:val="FooterChar"/>
    <w:uiPriority w:val="99"/>
    <w:semiHidden/>
    <w:rsid w:val="00B34946"/>
    <w:pPr>
      <w:tabs>
        <w:tab w:val="right" w:pos="2835"/>
        <w:tab w:val="right" w:pos="5670"/>
      </w:tabs>
      <w:spacing w:before="0" w:after="60"/>
    </w:pPr>
    <w:rPr>
      <w:color w:val="404040"/>
      <w:sz w:val="16"/>
    </w:rPr>
  </w:style>
  <w:style w:type="character" w:customStyle="1" w:styleId="FooterChar">
    <w:name w:val="Footer Char"/>
    <w:link w:val="Footer"/>
    <w:uiPriority w:val="99"/>
    <w:rsid w:val="00B34946"/>
    <w:rPr>
      <w:rFonts w:ascii="Arial" w:eastAsia="MS Mincho" w:hAnsi="Arial"/>
      <w:color w:val="404040"/>
      <w:sz w:val="16"/>
      <w:szCs w:val="24"/>
    </w:rPr>
  </w:style>
  <w:style w:type="paragraph" w:styleId="TOC3">
    <w:name w:val="toc 3"/>
    <w:basedOn w:val="Normal"/>
    <w:next w:val="Normal"/>
    <w:autoRedefine/>
    <w:uiPriority w:val="39"/>
    <w:qFormat/>
    <w:locked/>
    <w:rsid w:val="00346A46"/>
    <w:pPr>
      <w:tabs>
        <w:tab w:val="left" w:pos="1202"/>
        <w:tab w:val="left" w:pos="1418"/>
        <w:tab w:val="right" w:leader="dot" w:pos="9060"/>
      </w:tabs>
      <w:spacing w:before="0" w:after="0"/>
      <w:ind w:leftChars="412" w:left="1416" w:hangingChars="194" w:hanging="427"/>
    </w:pPr>
    <w:rPr>
      <w:rFonts w:cs="Arial"/>
      <w:i/>
      <w:noProof/>
    </w:rPr>
  </w:style>
  <w:style w:type="character" w:customStyle="1" w:styleId="BalloonTextChar">
    <w:name w:val="Balloon Text Char"/>
    <w:basedOn w:val="DefaultParagraphFont"/>
    <w:link w:val="BalloonText"/>
    <w:rsid w:val="0037077B"/>
    <w:rPr>
      <w:rFonts w:ascii="Tahoma" w:eastAsia="MS Mincho" w:hAnsi="Tahoma" w:cs="Tahoma"/>
      <w:sz w:val="16"/>
      <w:szCs w:val="16"/>
    </w:rPr>
  </w:style>
  <w:style w:type="paragraph" w:styleId="ListContinue4">
    <w:name w:val="List Continue 4"/>
    <w:basedOn w:val="Normal"/>
    <w:semiHidden/>
    <w:locked/>
    <w:rsid w:val="0090165F"/>
    <w:pPr>
      <w:spacing w:after="120"/>
      <w:ind w:left="1132"/>
    </w:pPr>
  </w:style>
  <w:style w:type="numbering" w:styleId="111111">
    <w:name w:val="Outline List 2"/>
    <w:basedOn w:val="NoList"/>
    <w:semiHidden/>
    <w:locked/>
    <w:rsid w:val="00E45954"/>
    <w:pPr>
      <w:numPr>
        <w:numId w:val="12"/>
      </w:numPr>
    </w:pPr>
  </w:style>
  <w:style w:type="paragraph" w:styleId="TOC1">
    <w:name w:val="toc 1"/>
    <w:basedOn w:val="Normal"/>
    <w:next w:val="Normal"/>
    <w:autoRedefine/>
    <w:uiPriority w:val="39"/>
    <w:qFormat/>
    <w:locked/>
    <w:rsid w:val="007E1817"/>
    <w:pPr>
      <w:tabs>
        <w:tab w:val="right" w:leader="dot" w:pos="9060"/>
      </w:tabs>
      <w:spacing w:after="120"/>
      <w:ind w:left="567" w:hanging="567"/>
    </w:pPr>
    <w:rPr>
      <w:b/>
      <w:noProof/>
    </w:rPr>
  </w:style>
  <w:style w:type="paragraph" w:styleId="TOC2">
    <w:name w:val="toc 2"/>
    <w:basedOn w:val="Normal"/>
    <w:next w:val="Normal"/>
    <w:autoRedefine/>
    <w:uiPriority w:val="39"/>
    <w:qFormat/>
    <w:locked/>
    <w:rsid w:val="00CD2599"/>
    <w:pPr>
      <w:tabs>
        <w:tab w:val="left" w:pos="851"/>
        <w:tab w:val="right" w:leader="dot" w:pos="9060"/>
      </w:tabs>
      <w:spacing w:before="0" w:after="120"/>
      <w:ind w:left="1134" w:hanging="567"/>
    </w:pPr>
    <w:rPr>
      <w:i/>
      <w:noProof/>
    </w:rPr>
  </w:style>
  <w:style w:type="paragraph" w:styleId="TOC4">
    <w:name w:val="toc 4"/>
    <w:basedOn w:val="Normal"/>
    <w:next w:val="Normal"/>
    <w:autoRedefine/>
    <w:uiPriority w:val="39"/>
    <w:semiHidden/>
    <w:locked/>
    <w:rsid w:val="00814FC0"/>
    <w:pPr>
      <w:tabs>
        <w:tab w:val="left" w:pos="1440"/>
        <w:tab w:val="right" w:leader="dot" w:pos="9060"/>
      </w:tabs>
      <w:spacing w:before="0" w:after="0"/>
      <w:ind w:left="1440" w:hanging="720"/>
    </w:pPr>
    <w:rPr>
      <w:noProof/>
    </w:rPr>
  </w:style>
  <w:style w:type="character" w:styleId="Hyperlink">
    <w:name w:val="Hyperlink"/>
    <w:uiPriority w:val="99"/>
    <w:unhideWhenUsed/>
    <w:locked/>
    <w:rsid w:val="0024557E"/>
    <w:rPr>
      <w:color w:val="0000FF"/>
      <w:u w:val="single"/>
    </w:rPr>
  </w:style>
  <w:style w:type="paragraph" w:styleId="TOCHeading">
    <w:name w:val="TOC Heading"/>
    <w:basedOn w:val="Normal"/>
    <w:next w:val="Normal"/>
    <w:uiPriority w:val="39"/>
    <w:qFormat/>
    <w:locked/>
    <w:rsid w:val="007540BF"/>
    <w:pPr>
      <w:spacing w:before="0" w:after="360"/>
    </w:pPr>
    <w:rPr>
      <w:b/>
      <w:color w:val="000000"/>
      <w:lang w:val="en-US" w:eastAsia="en-US"/>
    </w:rPr>
  </w:style>
  <w:style w:type="paragraph" w:customStyle="1" w:styleId="Bullettext">
    <w:name w:val="Bullet text"/>
    <w:basedOn w:val="Normal"/>
    <w:qFormat/>
    <w:rsid w:val="007D49C6"/>
    <w:pPr>
      <w:numPr>
        <w:numId w:val="16"/>
      </w:numPr>
      <w:spacing w:before="120" w:after="120"/>
      <w:ind w:left="714" w:hanging="357"/>
    </w:pPr>
  </w:style>
  <w:style w:type="paragraph" w:styleId="EndnoteText">
    <w:name w:val="endnote text"/>
    <w:basedOn w:val="Normal"/>
    <w:link w:val="EndnoteTextChar"/>
    <w:rsid w:val="00854EF0"/>
    <w:pPr>
      <w:spacing w:before="0" w:after="0"/>
    </w:pPr>
    <w:rPr>
      <w:rFonts w:eastAsia="Times New Roman"/>
      <w:sz w:val="20"/>
      <w:szCs w:val="20"/>
    </w:rPr>
  </w:style>
  <w:style w:type="character" w:styleId="EndnoteReference">
    <w:name w:val="endnote reference"/>
    <w:uiPriority w:val="99"/>
    <w:rsid w:val="008219B4"/>
    <w:rPr>
      <w:rFonts w:ascii="Arial" w:hAnsi="Arial"/>
      <w:vertAlign w:val="superscript"/>
    </w:rPr>
  </w:style>
  <w:style w:type="numbering" w:styleId="1ai">
    <w:name w:val="Outline List 1"/>
    <w:basedOn w:val="NoList"/>
    <w:semiHidden/>
    <w:locked/>
    <w:rsid w:val="00E45954"/>
    <w:pPr>
      <w:numPr>
        <w:numId w:val="13"/>
      </w:numPr>
    </w:pPr>
  </w:style>
  <w:style w:type="numbering" w:styleId="ArticleSection">
    <w:name w:val="Outline List 3"/>
    <w:basedOn w:val="NoList"/>
    <w:semiHidden/>
    <w:locked/>
    <w:rsid w:val="00E45954"/>
    <w:pPr>
      <w:numPr>
        <w:numId w:val="14"/>
      </w:numPr>
    </w:pPr>
  </w:style>
  <w:style w:type="paragraph" w:styleId="BlockText">
    <w:name w:val="Block Text"/>
    <w:basedOn w:val="Normal"/>
    <w:semiHidden/>
    <w:locked/>
    <w:rsid w:val="00E45954"/>
    <w:pPr>
      <w:spacing w:after="120"/>
      <w:ind w:left="1440" w:right="1440"/>
    </w:pPr>
  </w:style>
  <w:style w:type="paragraph" w:styleId="BodyText">
    <w:name w:val="Body Text"/>
    <w:basedOn w:val="Normal"/>
    <w:semiHidden/>
    <w:locked/>
    <w:rsid w:val="00E45954"/>
    <w:pPr>
      <w:spacing w:after="120"/>
    </w:pPr>
  </w:style>
  <w:style w:type="paragraph" w:styleId="BodyText2">
    <w:name w:val="Body Text 2"/>
    <w:basedOn w:val="Normal"/>
    <w:semiHidden/>
    <w:locked/>
    <w:rsid w:val="00E45954"/>
    <w:pPr>
      <w:spacing w:after="120" w:line="480" w:lineRule="auto"/>
    </w:pPr>
  </w:style>
  <w:style w:type="paragraph" w:styleId="BodyText3">
    <w:name w:val="Body Text 3"/>
    <w:basedOn w:val="Normal"/>
    <w:semiHidden/>
    <w:locked/>
    <w:rsid w:val="00E45954"/>
    <w:pPr>
      <w:spacing w:after="120"/>
    </w:pPr>
    <w:rPr>
      <w:sz w:val="16"/>
      <w:szCs w:val="16"/>
    </w:rPr>
  </w:style>
  <w:style w:type="paragraph" w:styleId="BodyTextFirstIndent">
    <w:name w:val="Body Text First Indent"/>
    <w:basedOn w:val="BodyText"/>
    <w:semiHidden/>
    <w:locked/>
    <w:rsid w:val="00E45954"/>
    <w:pPr>
      <w:ind w:firstLine="210"/>
    </w:pPr>
  </w:style>
  <w:style w:type="paragraph" w:styleId="BodyTextIndent">
    <w:name w:val="Body Text Indent"/>
    <w:basedOn w:val="Normal"/>
    <w:semiHidden/>
    <w:locked/>
    <w:rsid w:val="00E45954"/>
    <w:pPr>
      <w:spacing w:after="120"/>
      <w:ind w:left="283"/>
    </w:pPr>
  </w:style>
  <w:style w:type="paragraph" w:styleId="BodyTextFirstIndent2">
    <w:name w:val="Body Text First Indent 2"/>
    <w:basedOn w:val="BodyTextIndent"/>
    <w:semiHidden/>
    <w:locked/>
    <w:rsid w:val="00E45954"/>
    <w:pPr>
      <w:ind w:firstLine="210"/>
    </w:pPr>
  </w:style>
  <w:style w:type="paragraph" w:styleId="BodyTextIndent2">
    <w:name w:val="Body Text Indent 2"/>
    <w:basedOn w:val="Normal"/>
    <w:semiHidden/>
    <w:locked/>
    <w:rsid w:val="00E45954"/>
    <w:pPr>
      <w:spacing w:after="120" w:line="480" w:lineRule="auto"/>
      <w:ind w:left="283"/>
    </w:pPr>
  </w:style>
  <w:style w:type="paragraph" w:styleId="BodyTextIndent3">
    <w:name w:val="Body Text Indent 3"/>
    <w:basedOn w:val="Normal"/>
    <w:semiHidden/>
    <w:locked/>
    <w:rsid w:val="00E45954"/>
    <w:pPr>
      <w:spacing w:after="120"/>
      <w:ind w:left="283"/>
    </w:pPr>
    <w:rPr>
      <w:sz w:val="16"/>
      <w:szCs w:val="16"/>
    </w:rPr>
  </w:style>
  <w:style w:type="paragraph" w:styleId="Closing">
    <w:name w:val="Closing"/>
    <w:basedOn w:val="Normal"/>
    <w:semiHidden/>
    <w:locked/>
    <w:rsid w:val="00E45954"/>
    <w:pPr>
      <w:ind w:left="4252"/>
    </w:pPr>
  </w:style>
  <w:style w:type="paragraph" w:styleId="Date">
    <w:name w:val="Date"/>
    <w:basedOn w:val="Normal"/>
    <w:next w:val="Normal"/>
    <w:semiHidden/>
    <w:locked/>
    <w:rsid w:val="00C33104"/>
    <w:pPr>
      <w:spacing w:before="120" w:after="120"/>
      <w:jc w:val="right"/>
    </w:pPr>
    <w:rPr>
      <w:color w:val="595959"/>
      <w:sz w:val="26"/>
    </w:rPr>
  </w:style>
  <w:style w:type="paragraph" w:styleId="E-mailSignature">
    <w:name w:val="E-mail Signature"/>
    <w:basedOn w:val="Normal"/>
    <w:semiHidden/>
    <w:locked/>
    <w:rsid w:val="00E45954"/>
  </w:style>
  <w:style w:type="character" w:styleId="Emphasis">
    <w:name w:val="Emphasis"/>
    <w:uiPriority w:val="20"/>
    <w:qFormat/>
    <w:locked/>
    <w:rsid w:val="00E45954"/>
    <w:rPr>
      <w:i/>
      <w:iCs/>
    </w:rPr>
  </w:style>
  <w:style w:type="paragraph" w:styleId="EnvelopeAddress">
    <w:name w:val="envelope address"/>
    <w:basedOn w:val="Normal"/>
    <w:semiHidden/>
    <w:locked/>
    <w:rsid w:val="000A1DB8"/>
    <w:pPr>
      <w:framePr w:w="7920" w:h="1980" w:hRule="exact" w:hSpace="180" w:wrap="auto" w:hAnchor="page" w:xAlign="center" w:yAlign="bottom"/>
      <w:spacing w:before="0" w:after="0"/>
      <w:ind w:left="2880"/>
    </w:pPr>
    <w:rPr>
      <w:rFonts w:cs="Arial"/>
    </w:rPr>
  </w:style>
  <w:style w:type="paragraph" w:styleId="EnvelopeReturn">
    <w:name w:val="envelope return"/>
    <w:basedOn w:val="Normal"/>
    <w:semiHidden/>
    <w:locked/>
    <w:rsid w:val="00E45954"/>
    <w:rPr>
      <w:rFonts w:cs="Arial"/>
      <w:sz w:val="20"/>
      <w:szCs w:val="20"/>
    </w:rPr>
  </w:style>
  <w:style w:type="character" w:styleId="FootnoteReference">
    <w:name w:val="footnote reference"/>
    <w:semiHidden/>
    <w:rsid w:val="000A1DB8"/>
    <w:rPr>
      <w:rFonts w:ascii="Arial" w:hAnsi="Arial"/>
      <w:sz w:val="20"/>
      <w:vertAlign w:val="superscript"/>
    </w:rPr>
  </w:style>
  <w:style w:type="paragraph" w:styleId="FootnoteText">
    <w:name w:val="footnote text"/>
    <w:aliases w:val="Footnote Text Char,Footnote Text Char1 Char,Footnote Text Char Char Char,Footnote Text Char1 Char Char Char,Footnote Text Char Char Char Char Char,Footnote Text Char2 Char Char Char Char Char,Footnote Text Char1,Footnote Text Char Char"/>
    <w:basedOn w:val="Normal"/>
    <w:link w:val="FootnoteTextChar2"/>
    <w:semiHidden/>
    <w:rsid w:val="000E130A"/>
    <w:pPr>
      <w:spacing w:before="0" w:after="0"/>
    </w:pPr>
    <w:rPr>
      <w:sz w:val="20"/>
      <w:szCs w:val="20"/>
    </w:rPr>
  </w:style>
  <w:style w:type="character" w:styleId="HTMLAcronym">
    <w:name w:val="HTML Acronym"/>
    <w:basedOn w:val="DefaultParagraphFont"/>
    <w:semiHidden/>
    <w:locked/>
    <w:rsid w:val="00E45954"/>
  </w:style>
  <w:style w:type="paragraph" w:styleId="HTMLAddress">
    <w:name w:val="HTML Address"/>
    <w:basedOn w:val="Normal"/>
    <w:semiHidden/>
    <w:locked/>
    <w:rsid w:val="00E45954"/>
    <w:rPr>
      <w:i/>
      <w:iCs/>
    </w:rPr>
  </w:style>
  <w:style w:type="character" w:styleId="HTMLCite">
    <w:name w:val="HTML Cite"/>
    <w:semiHidden/>
    <w:locked/>
    <w:rsid w:val="00E45954"/>
    <w:rPr>
      <w:i/>
      <w:iCs/>
    </w:rPr>
  </w:style>
  <w:style w:type="character" w:styleId="HTMLCode">
    <w:name w:val="HTML Code"/>
    <w:semiHidden/>
    <w:locked/>
    <w:rsid w:val="00E45954"/>
    <w:rPr>
      <w:rFonts w:ascii="Courier New" w:hAnsi="Courier New" w:cs="Courier New"/>
      <w:sz w:val="20"/>
      <w:szCs w:val="20"/>
    </w:rPr>
  </w:style>
  <w:style w:type="character" w:styleId="HTMLDefinition">
    <w:name w:val="HTML Definition"/>
    <w:semiHidden/>
    <w:locked/>
    <w:rsid w:val="00E45954"/>
    <w:rPr>
      <w:i/>
      <w:iCs/>
    </w:rPr>
  </w:style>
  <w:style w:type="character" w:styleId="HTMLKeyboard">
    <w:name w:val="HTML Keyboard"/>
    <w:semiHidden/>
    <w:locked/>
    <w:rsid w:val="00E45954"/>
    <w:rPr>
      <w:rFonts w:ascii="Courier New" w:hAnsi="Courier New" w:cs="Courier New"/>
      <w:sz w:val="20"/>
      <w:szCs w:val="20"/>
    </w:rPr>
  </w:style>
  <w:style w:type="paragraph" w:styleId="HTMLPreformatted">
    <w:name w:val="HTML Preformatted"/>
    <w:basedOn w:val="Normal"/>
    <w:semiHidden/>
    <w:locked/>
    <w:rsid w:val="00E45954"/>
    <w:rPr>
      <w:rFonts w:ascii="Courier New" w:hAnsi="Courier New" w:cs="Courier New"/>
      <w:sz w:val="20"/>
      <w:szCs w:val="20"/>
    </w:rPr>
  </w:style>
  <w:style w:type="character" w:styleId="HTMLSample">
    <w:name w:val="HTML Sample"/>
    <w:semiHidden/>
    <w:locked/>
    <w:rsid w:val="00E45954"/>
    <w:rPr>
      <w:rFonts w:ascii="Courier New" w:hAnsi="Courier New" w:cs="Courier New"/>
    </w:rPr>
  </w:style>
  <w:style w:type="character" w:styleId="HTMLTypewriter">
    <w:name w:val="HTML Typewriter"/>
    <w:semiHidden/>
    <w:locked/>
    <w:rsid w:val="00E45954"/>
    <w:rPr>
      <w:rFonts w:ascii="Courier New" w:hAnsi="Courier New" w:cs="Courier New"/>
      <w:sz w:val="20"/>
      <w:szCs w:val="20"/>
    </w:rPr>
  </w:style>
  <w:style w:type="character" w:styleId="HTMLVariable">
    <w:name w:val="HTML Variable"/>
    <w:semiHidden/>
    <w:locked/>
    <w:rsid w:val="00E45954"/>
    <w:rPr>
      <w:i/>
      <w:iCs/>
    </w:rPr>
  </w:style>
  <w:style w:type="character" w:styleId="LineNumber">
    <w:name w:val="line number"/>
    <w:basedOn w:val="DefaultParagraphFont"/>
    <w:semiHidden/>
    <w:locked/>
    <w:rsid w:val="00E45954"/>
  </w:style>
  <w:style w:type="paragraph" w:styleId="List">
    <w:name w:val="List"/>
    <w:basedOn w:val="Normal"/>
    <w:semiHidden/>
    <w:locked/>
    <w:rsid w:val="00E45954"/>
    <w:pPr>
      <w:ind w:left="283" w:hanging="283"/>
    </w:pPr>
  </w:style>
  <w:style w:type="paragraph" w:styleId="List2">
    <w:name w:val="List 2"/>
    <w:basedOn w:val="Normal"/>
    <w:semiHidden/>
    <w:locked/>
    <w:rsid w:val="00E45954"/>
    <w:pPr>
      <w:ind w:left="566" w:hanging="283"/>
    </w:pPr>
  </w:style>
  <w:style w:type="paragraph" w:styleId="List3">
    <w:name w:val="List 3"/>
    <w:basedOn w:val="Normal"/>
    <w:semiHidden/>
    <w:locked/>
    <w:rsid w:val="00E45954"/>
    <w:pPr>
      <w:ind w:left="849" w:hanging="283"/>
    </w:pPr>
  </w:style>
  <w:style w:type="paragraph" w:styleId="List4">
    <w:name w:val="List 4"/>
    <w:basedOn w:val="Normal"/>
    <w:semiHidden/>
    <w:locked/>
    <w:rsid w:val="00E45954"/>
    <w:pPr>
      <w:ind w:left="1132" w:hanging="283"/>
    </w:pPr>
  </w:style>
  <w:style w:type="character" w:customStyle="1" w:styleId="EndnoteTextChar">
    <w:name w:val="Endnote Text Char"/>
    <w:basedOn w:val="DefaultParagraphFont"/>
    <w:link w:val="EndnoteText"/>
    <w:rsid w:val="00854EF0"/>
    <w:rPr>
      <w:rFonts w:ascii="Arial" w:hAnsi="Arial"/>
    </w:rPr>
  </w:style>
  <w:style w:type="paragraph" w:styleId="ListBullet">
    <w:name w:val="List Bullet"/>
    <w:basedOn w:val="Normal"/>
    <w:semiHidden/>
    <w:locked/>
    <w:rsid w:val="00E45954"/>
    <w:pPr>
      <w:numPr>
        <w:numId w:val="2"/>
      </w:numPr>
    </w:pPr>
  </w:style>
  <w:style w:type="paragraph" w:styleId="ListBullet2">
    <w:name w:val="List Bullet 2"/>
    <w:basedOn w:val="Normal"/>
    <w:semiHidden/>
    <w:locked/>
    <w:rsid w:val="00E45954"/>
    <w:pPr>
      <w:numPr>
        <w:numId w:val="3"/>
      </w:numPr>
    </w:pPr>
  </w:style>
  <w:style w:type="paragraph" w:styleId="ListBullet3">
    <w:name w:val="List Bullet 3"/>
    <w:basedOn w:val="Normal"/>
    <w:semiHidden/>
    <w:locked/>
    <w:rsid w:val="00E45954"/>
    <w:pPr>
      <w:numPr>
        <w:numId w:val="4"/>
      </w:numPr>
    </w:pPr>
  </w:style>
  <w:style w:type="paragraph" w:styleId="ListBullet4">
    <w:name w:val="List Bullet 4"/>
    <w:basedOn w:val="Normal"/>
    <w:semiHidden/>
    <w:locked/>
    <w:rsid w:val="00E45954"/>
    <w:pPr>
      <w:numPr>
        <w:numId w:val="5"/>
      </w:numPr>
    </w:pPr>
  </w:style>
  <w:style w:type="paragraph" w:styleId="ListBullet5">
    <w:name w:val="List Bullet 5"/>
    <w:basedOn w:val="Normal"/>
    <w:semiHidden/>
    <w:locked/>
    <w:rsid w:val="00E45954"/>
    <w:pPr>
      <w:numPr>
        <w:numId w:val="6"/>
      </w:numPr>
    </w:pPr>
  </w:style>
  <w:style w:type="paragraph" w:styleId="ListContinue">
    <w:name w:val="List Continue"/>
    <w:basedOn w:val="Normal"/>
    <w:semiHidden/>
    <w:locked/>
    <w:rsid w:val="00E45954"/>
    <w:pPr>
      <w:spacing w:after="120"/>
      <w:ind w:left="283"/>
    </w:pPr>
  </w:style>
  <w:style w:type="paragraph" w:styleId="ListContinue2">
    <w:name w:val="List Continue 2"/>
    <w:basedOn w:val="Normal"/>
    <w:semiHidden/>
    <w:locked/>
    <w:rsid w:val="00E45954"/>
    <w:pPr>
      <w:spacing w:after="120"/>
      <w:ind w:left="566"/>
    </w:pPr>
  </w:style>
  <w:style w:type="paragraph" w:styleId="ListContinue3">
    <w:name w:val="List Continue 3"/>
    <w:basedOn w:val="Normal"/>
    <w:semiHidden/>
    <w:locked/>
    <w:rsid w:val="00E45954"/>
    <w:pPr>
      <w:spacing w:after="120"/>
      <w:ind w:left="849"/>
    </w:pPr>
  </w:style>
  <w:style w:type="paragraph" w:styleId="ListContinue5">
    <w:name w:val="List Continue 5"/>
    <w:basedOn w:val="Normal"/>
    <w:semiHidden/>
    <w:locked/>
    <w:rsid w:val="00E45954"/>
    <w:pPr>
      <w:spacing w:after="120"/>
      <w:ind w:left="1415"/>
    </w:pPr>
  </w:style>
  <w:style w:type="paragraph" w:styleId="ListNumber">
    <w:name w:val="List Number"/>
    <w:basedOn w:val="Normal"/>
    <w:semiHidden/>
    <w:locked/>
    <w:rsid w:val="00E45954"/>
    <w:pPr>
      <w:numPr>
        <w:numId w:val="7"/>
      </w:numPr>
    </w:pPr>
  </w:style>
  <w:style w:type="paragraph" w:styleId="ListNumber2">
    <w:name w:val="List Number 2"/>
    <w:basedOn w:val="Normal"/>
    <w:semiHidden/>
    <w:locked/>
    <w:rsid w:val="00E45954"/>
    <w:pPr>
      <w:numPr>
        <w:numId w:val="10"/>
      </w:numPr>
    </w:pPr>
  </w:style>
  <w:style w:type="paragraph" w:styleId="ListNumber3">
    <w:name w:val="List Number 3"/>
    <w:basedOn w:val="Normal"/>
    <w:semiHidden/>
    <w:locked/>
    <w:rsid w:val="00E45954"/>
    <w:pPr>
      <w:numPr>
        <w:numId w:val="11"/>
      </w:numPr>
    </w:pPr>
  </w:style>
  <w:style w:type="paragraph" w:styleId="ListNumber4">
    <w:name w:val="List Number 4"/>
    <w:basedOn w:val="Normal"/>
    <w:semiHidden/>
    <w:locked/>
    <w:rsid w:val="00E45954"/>
    <w:pPr>
      <w:numPr>
        <w:numId w:val="8"/>
      </w:numPr>
    </w:pPr>
  </w:style>
  <w:style w:type="paragraph" w:styleId="ListNumber5">
    <w:name w:val="List Number 5"/>
    <w:basedOn w:val="Normal"/>
    <w:semiHidden/>
    <w:locked/>
    <w:rsid w:val="00E45954"/>
    <w:pPr>
      <w:numPr>
        <w:numId w:val="9"/>
      </w:numPr>
    </w:pPr>
  </w:style>
  <w:style w:type="paragraph" w:styleId="MessageHeader">
    <w:name w:val="Message Header"/>
    <w:basedOn w:val="Normal"/>
    <w:semiHidden/>
    <w:locked/>
    <w:rsid w:val="00E45954"/>
    <w:pPr>
      <w:pBdr>
        <w:top w:val="single" w:sz="6" w:space="1" w:color="auto"/>
        <w:left w:val="single" w:sz="6" w:space="1" w:color="auto"/>
        <w:bottom w:val="single" w:sz="6" w:space="1" w:color="auto"/>
        <w:right w:val="single" w:sz="6" w:space="1" w:color="auto"/>
      </w:pBdr>
      <w:shd w:val="pct20" w:color="auto" w:fill="auto"/>
      <w:ind w:left="1134" w:hanging="1134"/>
    </w:pPr>
    <w:rPr>
      <w:rFonts w:cs="Arial"/>
    </w:rPr>
  </w:style>
  <w:style w:type="paragraph" w:styleId="NormalIndent">
    <w:name w:val="Normal Indent"/>
    <w:basedOn w:val="Normal"/>
    <w:semiHidden/>
    <w:locked/>
    <w:rsid w:val="00E45954"/>
    <w:pPr>
      <w:ind w:left="720"/>
    </w:pPr>
  </w:style>
  <w:style w:type="character" w:styleId="PageNumber">
    <w:name w:val="page number"/>
    <w:basedOn w:val="DefaultParagraphFont"/>
    <w:semiHidden/>
    <w:locked/>
    <w:rsid w:val="008219B4"/>
    <w:rPr>
      <w:rFonts w:ascii="Arial" w:hAnsi="Arial"/>
      <w:sz w:val="22"/>
    </w:rPr>
  </w:style>
  <w:style w:type="paragraph" w:styleId="PlainText">
    <w:name w:val="Plain Text"/>
    <w:basedOn w:val="Normal"/>
    <w:semiHidden/>
    <w:locked/>
    <w:rsid w:val="00E45954"/>
    <w:rPr>
      <w:rFonts w:ascii="Courier New" w:hAnsi="Courier New" w:cs="Courier New"/>
      <w:sz w:val="20"/>
      <w:szCs w:val="20"/>
    </w:rPr>
  </w:style>
  <w:style w:type="paragraph" w:styleId="Salutation">
    <w:name w:val="Salutation"/>
    <w:basedOn w:val="Normal"/>
    <w:next w:val="Normal"/>
    <w:semiHidden/>
    <w:locked/>
    <w:rsid w:val="00E45954"/>
  </w:style>
  <w:style w:type="paragraph" w:styleId="Subtitle">
    <w:name w:val="Subtitle"/>
    <w:basedOn w:val="Normal"/>
    <w:link w:val="SubtitleChar"/>
    <w:qFormat/>
    <w:locked/>
    <w:rsid w:val="00323C73"/>
    <w:pPr>
      <w:spacing w:before="40" w:after="0"/>
      <w:jc w:val="right"/>
      <w:outlineLvl w:val="1"/>
    </w:pPr>
    <w:rPr>
      <w:rFonts w:cs="Arial"/>
      <w:b/>
      <w:caps/>
      <w:sz w:val="26"/>
    </w:rPr>
  </w:style>
  <w:style w:type="table" w:styleId="Table3Deffects1">
    <w:name w:val="Table 3D effects 1"/>
    <w:basedOn w:val="TableNormal"/>
    <w:semiHidden/>
    <w:locked/>
    <w:rsid w:val="00E45954"/>
    <w:pPr>
      <w:spacing w:after="240"/>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locked/>
    <w:rsid w:val="00E45954"/>
    <w:pPr>
      <w:spacing w:after="240"/>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locked/>
    <w:rsid w:val="00E45954"/>
    <w:pPr>
      <w:spacing w:after="240"/>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locked/>
    <w:rsid w:val="00E45954"/>
    <w:pPr>
      <w:spacing w:after="240"/>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locked/>
    <w:rsid w:val="00E45954"/>
    <w:pPr>
      <w:spacing w:after="240"/>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locked/>
    <w:rsid w:val="00E45954"/>
    <w:pPr>
      <w:spacing w:after="240"/>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locked/>
    <w:rsid w:val="00E45954"/>
    <w:pPr>
      <w:spacing w:after="240"/>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locked/>
    <w:rsid w:val="00E45954"/>
    <w:pPr>
      <w:spacing w:after="240"/>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locked/>
    <w:rsid w:val="00E45954"/>
    <w:pPr>
      <w:spacing w:after="240"/>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locked/>
    <w:rsid w:val="00E45954"/>
    <w:pPr>
      <w:spacing w:after="240"/>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locked/>
    <w:rsid w:val="00E45954"/>
    <w:pPr>
      <w:spacing w:after="240"/>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locked/>
    <w:rsid w:val="00E45954"/>
    <w:pPr>
      <w:spacing w:after="240"/>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locked/>
    <w:rsid w:val="00E45954"/>
    <w:pPr>
      <w:spacing w:after="240"/>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locked/>
    <w:rsid w:val="00E45954"/>
    <w:pPr>
      <w:spacing w:after="240"/>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locked/>
    <w:rsid w:val="00E45954"/>
    <w:pPr>
      <w:spacing w:after="240"/>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locked/>
    <w:rsid w:val="00E45954"/>
    <w:pPr>
      <w:spacing w:after="240"/>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locked/>
    <w:rsid w:val="00E45954"/>
    <w:pPr>
      <w:spacing w:after="240"/>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
    <w:name w:val="Table Grid"/>
    <w:basedOn w:val="TableNormal"/>
    <w:locked/>
    <w:rsid w:val="00E45954"/>
    <w:pPr>
      <w:spacing w:after="24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1">
    <w:name w:val="Table Grid 1"/>
    <w:basedOn w:val="TableNormal"/>
    <w:semiHidden/>
    <w:locked/>
    <w:rsid w:val="00E45954"/>
    <w:pPr>
      <w:spacing w:after="240"/>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locked/>
    <w:rsid w:val="00E45954"/>
    <w:pPr>
      <w:spacing w:after="240"/>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locked/>
    <w:rsid w:val="00E45954"/>
    <w:pPr>
      <w:spacing w:after="240"/>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locked/>
    <w:rsid w:val="00E45954"/>
    <w:pPr>
      <w:spacing w:after="240"/>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locked/>
    <w:rsid w:val="00E45954"/>
    <w:pPr>
      <w:spacing w:after="240"/>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locked/>
    <w:rsid w:val="00E45954"/>
    <w:pPr>
      <w:spacing w:after="240"/>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locked/>
    <w:rsid w:val="00E45954"/>
    <w:pPr>
      <w:spacing w:after="240"/>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locked/>
    <w:rsid w:val="00E45954"/>
    <w:pPr>
      <w:spacing w:after="240"/>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locked/>
    <w:rsid w:val="00E45954"/>
    <w:pPr>
      <w:spacing w:after="240"/>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locked/>
    <w:rsid w:val="00E45954"/>
    <w:pPr>
      <w:spacing w:after="240"/>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locked/>
    <w:rsid w:val="00E45954"/>
    <w:pPr>
      <w:spacing w:after="240"/>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locked/>
    <w:rsid w:val="00E45954"/>
    <w:pPr>
      <w:spacing w:after="240"/>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locked/>
    <w:rsid w:val="00E45954"/>
    <w:pPr>
      <w:spacing w:after="240"/>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locked/>
    <w:rsid w:val="00E45954"/>
    <w:pPr>
      <w:spacing w:after="240"/>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locked/>
    <w:rsid w:val="00E45954"/>
    <w:pPr>
      <w:spacing w:after="240"/>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locked/>
    <w:rsid w:val="00E45954"/>
    <w:pPr>
      <w:spacing w:after="240"/>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locked/>
    <w:rsid w:val="00E45954"/>
    <w:pPr>
      <w:spacing w:after="240"/>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locked/>
    <w:rsid w:val="00E45954"/>
    <w:pPr>
      <w:spacing w:after="240"/>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locked/>
    <w:rsid w:val="00E45954"/>
    <w:pPr>
      <w:spacing w:after="240"/>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locked/>
    <w:rsid w:val="00E45954"/>
    <w:pPr>
      <w:spacing w:after="240"/>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locked/>
    <w:rsid w:val="00E45954"/>
    <w:pPr>
      <w:spacing w:after="240"/>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locked/>
    <w:rsid w:val="00E45954"/>
    <w:pPr>
      <w:spacing w:after="240"/>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locked/>
    <w:rsid w:val="00E45954"/>
    <w:pPr>
      <w:spacing w:after="24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locked/>
    <w:rsid w:val="00E45954"/>
    <w:pPr>
      <w:spacing w:after="240"/>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locked/>
    <w:rsid w:val="00E45954"/>
    <w:pPr>
      <w:spacing w:after="240"/>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locked/>
    <w:rsid w:val="00E45954"/>
    <w:pPr>
      <w:spacing w:after="240"/>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itle">
    <w:name w:val="Title"/>
    <w:basedOn w:val="Normal"/>
    <w:qFormat/>
    <w:locked/>
    <w:rsid w:val="00E45954"/>
    <w:pPr>
      <w:spacing w:after="60"/>
      <w:jc w:val="center"/>
      <w:outlineLvl w:val="0"/>
    </w:pPr>
    <w:rPr>
      <w:rFonts w:cs="Arial"/>
      <w:b/>
      <w:bCs/>
      <w:kern w:val="28"/>
      <w:sz w:val="32"/>
      <w:szCs w:val="32"/>
    </w:rPr>
  </w:style>
  <w:style w:type="character" w:styleId="FollowedHyperlink">
    <w:name w:val="FollowedHyperlink"/>
    <w:semiHidden/>
    <w:locked/>
    <w:rsid w:val="00E45954"/>
    <w:rPr>
      <w:color w:val="800080"/>
      <w:u w:val="single"/>
    </w:rPr>
  </w:style>
  <w:style w:type="paragraph" w:customStyle="1" w:styleId="MainTitle">
    <w:name w:val="Main Title"/>
    <w:semiHidden/>
    <w:qFormat/>
    <w:rsid w:val="00CD2599"/>
    <w:pPr>
      <w:spacing w:line="720" w:lineRule="exact"/>
      <w:contextualSpacing/>
      <w:jc w:val="right"/>
    </w:pPr>
    <w:rPr>
      <w:rFonts w:ascii="Arial" w:hAnsi="Arial" w:cs="Arial"/>
      <w:bCs/>
      <w:color w:val="005C97"/>
      <w:kern w:val="32"/>
      <w:sz w:val="52"/>
      <w:szCs w:val="56"/>
    </w:rPr>
  </w:style>
  <w:style w:type="paragraph" w:customStyle="1" w:styleId="LogoType">
    <w:name w:val="Logo Type"/>
    <w:basedOn w:val="Header"/>
    <w:semiHidden/>
    <w:rsid w:val="00591951"/>
    <w:pPr>
      <w:pBdr>
        <w:bottom w:val="single" w:sz="4" w:space="4" w:color="auto"/>
      </w:pBdr>
      <w:tabs>
        <w:tab w:val="clear" w:pos="4513"/>
        <w:tab w:val="clear" w:pos="9026"/>
        <w:tab w:val="left" w:pos="4686"/>
        <w:tab w:val="left" w:pos="7088"/>
        <w:tab w:val="left" w:pos="7242"/>
      </w:tabs>
      <w:spacing w:line="320" w:lineRule="exact"/>
    </w:pPr>
    <w:rPr>
      <w:rFonts w:cs="ArialMT"/>
      <w:b/>
      <w:color w:val="808080"/>
      <w:spacing w:val="-20"/>
      <w:sz w:val="32"/>
      <w:lang w:eastAsia="en-US"/>
    </w:rPr>
  </w:style>
  <w:style w:type="character" w:customStyle="1" w:styleId="SubtitleChar">
    <w:name w:val="Subtitle Char"/>
    <w:link w:val="Subtitle"/>
    <w:rsid w:val="00323C73"/>
    <w:rPr>
      <w:rFonts w:ascii="Arial" w:eastAsia="MS Mincho" w:hAnsi="Arial" w:cs="Arial"/>
      <w:b/>
      <w:caps/>
      <w:sz w:val="26"/>
      <w:szCs w:val="24"/>
    </w:rPr>
  </w:style>
  <w:style w:type="paragraph" w:customStyle="1" w:styleId="coveraddresses">
    <w:name w:val="cover addresses"/>
    <w:basedOn w:val="Footer"/>
    <w:qFormat/>
    <w:rsid w:val="00730BD2"/>
    <w:pPr>
      <w:spacing w:after="40"/>
    </w:pPr>
    <w:rPr>
      <w:szCs w:val="16"/>
    </w:rPr>
  </w:style>
  <w:style w:type="paragraph" w:customStyle="1" w:styleId="coveraddress">
    <w:name w:val="cover address"/>
    <w:basedOn w:val="coveraddresses"/>
    <w:qFormat/>
    <w:rsid w:val="00730BD2"/>
  </w:style>
  <w:style w:type="paragraph" w:styleId="Revision">
    <w:name w:val="Revision"/>
    <w:hidden/>
    <w:uiPriority w:val="99"/>
    <w:semiHidden/>
    <w:rsid w:val="006726F6"/>
    <w:rPr>
      <w:rFonts w:ascii="Arial" w:eastAsia="MS Mincho" w:hAnsi="Arial"/>
      <w:sz w:val="24"/>
      <w:szCs w:val="24"/>
    </w:rPr>
  </w:style>
  <w:style w:type="character" w:customStyle="1" w:styleId="FootnoteTextChar2">
    <w:name w:val="Footnote Text Char2"/>
    <w:aliases w:val="Footnote Text Char Char1,Footnote Text Char1 Char Char,Footnote Text Char Char Char Char,Footnote Text Char1 Char Char Char Char,Footnote Text Char Char Char Char Char Char,Footnote Text Char2 Char Char Char Char Char Char"/>
    <w:link w:val="FootnoteText"/>
    <w:semiHidden/>
    <w:rsid w:val="000604CD"/>
    <w:rPr>
      <w:rFonts w:ascii="Arial" w:eastAsia="MS Mincho" w:hAnsi="Arial"/>
    </w:rPr>
  </w:style>
  <w:style w:type="paragraph" w:customStyle="1" w:styleId="Default">
    <w:name w:val="Default"/>
    <w:rsid w:val="000604CD"/>
    <w:pPr>
      <w:autoSpaceDE w:val="0"/>
      <w:autoSpaceDN w:val="0"/>
      <w:adjustRightInd w:val="0"/>
    </w:pPr>
    <w:rPr>
      <w:color w:val="000000"/>
      <w:sz w:val="24"/>
      <w:szCs w:val="24"/>
    </w:rPr>
  </w:style>
  <w:style w:type="paragraph" w:styleId="ListParagraph">
    <w:name w:val="List Paragraph"/>
    <w:basedOn w:val="Normal"/>
    <w:uiPriority w:val="34"/>
    <w:qFormat/>
    <w:rsid w:val="0037077B"/>
    <w:pPr>
      <w:ind w:left="1135" w:hanging="284"/>
    </w:pPr>
  </w:style>
  <w:style w:type="numbering" w:customStyle="1" w:styleId="StyleNumbered">
    <w:name w:val="Style Numbered"/>
    <w:basedOn w:val="NoList"/>
    <w:semiHidden/>
    <w:rsid w:val="005562E1"/>
    <w:pPr>
      <w:numPr>
        <w:numId w:val="15"/>
      </w:numPr>
    </w:pPr>
  </w:style>
  <w:style w:type="paragraph" w:customStyle="1" w:styleId="Contactdetails">
    <w:name w:val="Contact details"/>
    <w:basedOn w:val="Normal"/>
    <w:semiHidden/>
    <w:rsid w:val="005562E1"/>
    <w:pPr>
      <w:keepNext/>
      <w:keepLines/>
      <w:widowControl w:val="0"/>
      <w:tabs>
        <w:tab w:val="left" w:pos="566"/>
        <w:tab w:val="left" w:pos="1133"/>
        <w:tab w:val="left" w:pos="1700"/>
        <w:tab w:val="left" w:pos="2267"/>
        <w:tab w:val="left" w:pos="2834"/>
        <w:tab w:val="left" w:pos="3401"/>
        <w:tab w:val="left" w:pos="3968"/>
        <w:tab w:val="left" w:pos="4535"/>
        <w:tab w:val="left" w:pos="5102"/>
        <w:tab w:val="left" w:pos="5669"/>
        <w:tab w:val="left" w:pos="6236"/>
        <w:tab w:val="left" w:pos="6803"/>
      </w:tabs>
      <w:autoSpaceDE w:val="0"/>
      <w:autoSpaceDN w:val="0"/>
      <w:adjustRightInd w:val="0"/>
      <w:spacing w:line="210" w:lineRule="exact"/>
    </w:pPr>
    <w:rPr>
      <w:rFonts w:ascii="ArialMT" w:eastAsia="Times New Roman" w:hAnsi="ArialMT" w:cs="ArialMT"/>
      <w:sz w:val="20"/>
      <w:lang w:val="en-US" w:bidi="en-US"/>
    </w:rPr>
  </w:style>
  <w:style w:type="paragraph" w:customStyle="1" w:styleId="Pa31">
    <w:name w:val="Pa3+1"/>
    <w:basedOn w:val="Default"/>
    <w:next w:val="Default"/>
    <w:uiPriority w:val="99"/>
    <w:rsid w:val="000C64A3"/>
    <w:pPr>
      <w:spacing w:line="151" w:lineRule="atLeast"/>
    </w:pPr>
    <w:rPr>
      <w:rFonts w:ascii="HelveticaNeueLT Std Cn" w:hAnsi="HelveticaNeueLT Std Cn"/>
      <w:color w:val="auto"/>
    </w:rPr>
  </w:style>
  <w:style w:type="paragraph" w:customStyle="1" w:styleId="Bullet">
    <w:name w:val="Bullet"/>
    <w:basedOn w:val="Normal"/>
    <w:uiPriority w:val="99"/>
    <w:rsid w:val="00E540AC"/>
    <w:pPr>
      <w:widowControl w:val="0"/>
      <w:suppressAutoHyphens/>
      <w:autoSpaceDE w:val="0"/>
      <w:autoSpaceDN w:val="0"/>
      <w:adjustRightInd w:val="0"/>
      <w:spacing w:before="113" w:after="0" w:line="340" w:lineRule="atLeast"/>
      <w:ind w:left="680" w:hanging="397"/>
      <w:textAlignment w:val="center"/>
    </w:pPr>
    <w:rPr>
      <w:rFonts w:ascii="HelveticaNeueLTStd-Roman" w:eastAsia="Times New Roman" w:hAnsi="HelveticaNeueLTStd-Roman" w:cs="HelveticaNeueLTStd-Roman"/>
      <w:color w:val="000000"/>
      <w:sz w:val="28"/>
      <w:szCs w:val="28"/>
      <w:lang w:val="en-GB"/>
    </w:rPr>
  </w:style>
  <w:style w:type="paragraph" w:customStyle="1" w:styleId="copyrightinfoA4V">
    <w:name w:val="copyright info (A4 V)"/>
    <w:basedOn w:val="Normal"/>
    <w:uiPriority w:val="99"/>
    <w:rsid w:val="000B0DBA"/>
    <w:pPr>
      <w:suppressAutoHyphens/>
      <w:autoSpaceDE w:val="0"/>
      <w:autoSpaceDN w:val="0"/>
      <w:adjustRightInd w:val="0"/>
      <w:spacing w:before="113" w:after="0" w:line="200" w:lineRule="atLeast"/>
      <w:textAlignment w:val="center"/>
    </w:pPr>
    <w:rPr>
      <w:rFonts w:ascii="HelveticaNeueLTStd-Cn" w:eastAsia="Times New Roman" w:hAnsi="HelveticaNeueLTStd-Cn" w:cs="HelveticaNeueLTStd-Cn"/>
      <w:color w:val="000000"/>
      <w:sz w:val="16"/>
      <w:szCs w:val="16"/>
      <w:lang w:val="en-GB"/>
    </w:rPr>
  </w:style>
  <w:style w:type="paragraph" w:customStyle="1" w:styleId="BodyA4V">
    <w:name w:val="Body (A4 V)"/>
    <w:basedOn w:val="Normal"/>
    <w:uiPriority w:val="99"/>
    <w:rsid w:val="000B0DBA"/>
    <w:pPr>
      <w:suppressAutoHyphens/>
      <w:autoSpaceDE w:val="0"/>
      <w:autoSpaceDN w:val="0"/>
      <w:adjustRightInd w:val="0"/>
      <w:spacing w:before="227" w:after="0" w:line="320" w:lineRule="atLeast"/>
      <w:textAlignment w:val="center"/>
    </w:pPr>
    <w:rPr>
      <w:rFonts w:ascii="HelveticaNeueLTStd-Roman" w:eastAsia="Times New Roman" w:hAnsi="HelveticaNeueLTStd-Roman" w:cs="HelveticaNeueLTStd-Roman"/>
      <w:color w:val="000000"/>
      <w:sz w:val="26"/>
      <w:szCs w:val="26"/>
      <w:lang w:val="en-GB"/>
    </w:rPr>
  </w:style>
  <w:style w:type="paragraph" w:customStyle="1" w:styleId="BulletA4V">
    <w:name w:val="Bullet (A4 V)"/>
    <w:basedOn w:val="BodyA4V"/>
    <w:uiPriority w:val="99"/>
    <w:rsid w:val="00F96D5C"/>
    <w:pPr>
      <w:spacing w:before="113"/>
      <w:ind w:left="283" w:hanging="283"/>
    </w:pPr>
  </w:style>
  <w:style w:type="paragraph" w:customStyle="1" w:styleId="HeadingA4V">
    <w:name w:val="Heading (A4 V)"/>
    <w:basedOn w:val="Normal"/>
    <w:uiPriority w:val="99"/>
    <w:rsid w:val="007D49C6"/>
    <w:pPr>
      <w:suppressAutoHyphens/>
      <w:autoSpaceDE w:val="0"/>
      <w:autoSpaceDN w:val="0"/>
      <w:adjustRightInd w:val="0"/>
      <w:spacing w:before="0" w:after="170" w:line="560" w:lineRule="atLeast"/>
      <w:textAlignment w:val="center"/>
    </w:pPr>
    <w:rPr>
      <w:rFonts w:ascii="GoodDog" w:eastAsia="Times New Roman" w:hAnsi="GoodDog" w:cs="GoodDog"/>
      <w:color w:val="000000"/>
      <w:sz w:val="60"/>
      <w:szCs w:val="60"/>
      <w:lang w:val="en-GB"/>
    </w:rPr>
  </w:style>
  <w:style w:type="paragraph" w:customStyle="1" w:styleId="QuoteA4V">
    <w:name w:val="Quote (A4 V)"/>
    <w:basedOn w:val="BodyA4V"/>
    <w:uiPriority w:val="99"/>
    <w:rsid w:val="007D49C6"/>
    <w:pPr>
      <w:spacing w:before="0" w:line="300" w:lineRule="atLeast"/>
      <w:jc w:val="center"/>
    </w:pPr>
    <w:rPr>
      <w:rFonts w:ascii="GoodDog" w:hAnsi="GoodDog" w:cs="GoodDog"/>
      <w:spacing w:val="3"/>
    </w:rPr>
  </w:style>
  <w:style w:type="character" w:styleId="UnresolvedMention">
    <w:name w:val="Unresolved Mention"/>
    <w:basedOn w:val="DefaultParagraphFont"/>
    <w:uiPriority w:val="99"/>
    <w:semiHidden/>
    <w:unhideWhenUsed/>
    <w:rsid w:val="0074325C"/>
    <w:rPr>
      <w:color w:val="808080"/>
      <w:shd w:val="clear" w:color="auto" w:fill="E6E6E6"/>
    </w:rPr>
  </w:style>
  <w:style w:type="character" w:styleId="CommentReference">
    <w:name w:val="annotation reference"/>
    <w:basedOn w:val="DefaultParagraphFont"/>
    <w:semiHidden/>
    <w:unhideWhenUsed/>
    <w:locked/>
    <w:rsid w:val="00F02B6A"/>
    <w:rPr>
      <w:sz w:val="16"/>
      <w:szCs w:val="16"/>
    </w:rPr>
  </w:style>
  <w:style w:type="paragraph" w:styleId="CommentText">
    <w:name w:val="annotation text"/>
    <w:basedOn w:val="Normal"/>
    <w:link w:val="CommentTextChar"/>
    <w:unhideWhenUsed/>
    <w:locked/>
    <w:rsid w:val="00F02B6A"/>
    <w:rPr>
      <w:sz w:val="20"/>
      <w:szCs w:val="20"/>
    </w:rPr>
  </w:style>
  <w:style w:type="character" w:customStyle="1" w:styleId="CommentTextChar">
    <w:name w:val="Comment Text Char"/>
    <w:basedOn w:val="DefaultParagraphFont"/>
    <w:link w:val="CommentText"/>
    <w:rsid w:val="00F02B6A"/>
    <w:rPr>
      <w:rFonts w:ascii="Arial" w:eastAsia="MS Mincho" w:hAnsi="Arial"/>
    </w:rPr>
  </w:style>
  <w:style w:type="paragraph" w:styleId="CommentSubject">
    <w:name w:val="annotation subject"/>
    <w:basedOn w:val="CommentText"/>
    <w:next w:val="CommentText"/>
    <w:link w:val="CommentSubjectChar"/>
    <w:semiHidden/>
    <w:unhideWhenUsed/>
    <w:locked/>
    <w:rsid w:val="00F02B6A"/>
    <w:rPr>
      <w:b/>
      <w:bCs/>
    </w:rPr>
  </w:style>
  <w:style w:type="character" w:customStyle="1" w:styleId="CommentSubjectChar">
    <w:name w:val="Comment Subject Char"/>
    <w:basedOn w:val="CommentTextChar"/>
    <w:link w:val="CommentSubject"/>
    <w:semiHidden/>
    <w:rsid w:val="00F02B6A"/>
    <w:rPr>
      <w:rFonts w:ascii="Arial" w:eastAsia="MS Mincho" w:hAnsi="Arial"/>
      <w:b/>
      <w:bC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454908755">
      <w:bodyDiv w:val="1"/>
      <w:marLeft w:val="0"/>
      <w:marRight w:val="0"/>
      <w:marTop w:val="0"/>
      <w:marBottom w:val="0"/>
      <w:divBdr>
        <w:top w:val="none" w:sz="0" w:space="0" w:color="auto"/>
        <w:left w:val="none" w:sz="0" w:space="0" w:color="auto"/>
        <w:bottom w:val="none" w:sz="0" w:space="0" w:color="auto"/>
        <w:right w:val="none" w:sz="0" w:space="0" w:color="auto"/>
      </w:divBdr>
    </w:div>
    <w:div w:id="454953082">
      <w:bodyDiv w:val="1"/>
      <w:marLeft w:val="0"/>
      <w:marRight w:val="0"/>
      <w:marTop w:val="0"/>
      <w:marBottom w:val="0"/>
      <w:divBdr>
        <w:top w:val="none" w:sz="0" w:space="0" w:color="auto"/>
        <w:left w:val="none" w:sz="0" w:space="0" w:color="auto"/>
        <w:bottom w:val="none" w:sz="0" w:space="0" w:color="auto"/>
        <w:right w:val="none" w:sz="0" w:space="0" w:color="auto"/>
      </w:divBdr>
    </w:div>
    <w:div w:id="611519400">
      <w:bodyDiv w:val="1"/>
      <w:marLeft w:val="0"/>
      <w:marRight w:val="0"/>
      <w:marTop w:val="0"/>
      <w:marBottom w:val="0"/>
      <w:divBdr>
        <w:top w:val="none" w:sz="0" w:space="0" w:color="auto"/>
        <w:left w:val="none" w:sz="0" w:space="0" w:color="auto"/>
        <w:bottom w:val="none" w:sz="0" w:space="0" w:color="auto"/>
        <w:right w:val="none" w:sz="0" w:space="0" w:color="auto"/>
      </w:divBdr>
    </w:div>
    <w:div w:id="737367260">
      <w:bodyDiv w:val="1"/>
      <w:marLeft w:val="0"/>
      <w:marRight w:val="0"/>
      <w:marTop w:val="0"/>
      <w:marBottom w:val="0"/>
      <w:divBdr>
        <w:top w:val="none" w:sz="0" w:space="0" w:color="auto"/>
        <w:left w:val="none" w:sz="0" w:space="0" w:color="auto"/>
        <w:bottom w:val="none" w:sz="0" w:space="0" w:color="auto"/>
        <w:right w:val="none" w:sz="0" w:space="0" w:color="auto"/>
      </w:divBdr>
    </w:div>
    <w:div w:id="779758380">
      <w:bodyDiv w:val="1"/>
      <w:marLeft w:val="0"/>
      <w:marRight w:val="0"/>
      <w:marTop w:val="0"/>
      <w:marBottom w:val="0"/>
      <w:divBdr>
        <w:top w:val="none" w:sz="0" w:space="0" w:color="auto"/>
        <w:left w:val="none" w:sz="0" w:space="0" w:color="auto"/>
        <w:bottom w:val="none" w:sz="0" w:space="0" w:color="auto"/>
        <w:right w:val="none" w:sz="0" w:space="0" w:color="auto"/>
      </w:divBdr>
    </w:div>
    <w:div w:id="977101536">
      <w:bodyDiv w:val="1"/>
      <w:marLeft w:val="0"/>
      <w:marRight w:val="0"/>
      <w:marTop w:val="0"/>
      <w:marBottom w:val="0"/>
      <w:divBdr>
        <w:top w:val="none" w:sz="0" w:space="0" w:color="auto"/>
        <w:left w:val="none" w:sz="0" w:space="0" w:color="auto"/>
        <w:bottom w:val="none" w:sz="0" w:space="0" w:color="auto"/>
        <w:right w:val="none" w:sz="0" w:space="0" w:color="auto"/>
      </w:divBdr>
    </w:div>
    <w:div w:id="2051683282">
      <w:bodyDiv w:val="1"/>
      <w:marLeft w:val="0"/>
      <w:marRight w:val="0"/>
      <w:marTop w:val="0"/>
      <w:marBottom w:val="0"/>
      <w:divBdr>
        <w:top w:val="none" w:sz="0" w:space="0" w:color="auto"/>
        <w:left w:val="none" w:sz="0" w:space="0" w:color="auto"/>
        <w:bottom w:val="none" w:sz="0" w:space="0" w:color="auto"/>
        <w:right w:val="none" w:sz="0" w:space="0" w:color="auto"/>
      </w:divBdr>
      <w:divsChild>
        <w:div w:id="432407732">
          <w:marLeft w:val="0"/>
          <w:marRight w:val="0"/>
          <w:marTop w:val="0"/>
          <w:marBottom w:val="0"/>
          <w:divBdr>
            <w:top w:val="none" w:sz="0" w:space="0" w:color="auto"/>
            <w:left w:val="none" w:sz="0" w:space="0" w:color="auto"/>
            <w:bottom w:val="none" w:sz="0" w:space="0" w:color="auto"/>
            <w:right w:val="none" w:sz="0" w:space="0" w:color="auto"/>
          </w:divBdr>
          <w:divsChild>
            <w:div w:id="853494613">
              <w:marLeft w:val="0"/>
              <w:marRight w:val="0"/>
              <w:marTop w:val="0"/>
              <w:marBottom w:val="0"/>
              <w:divBdr>
                <w:top w:val="none" w:sz="0" w:space="0" w:color="auto"/>
                <w:left w:val="none" w:sz="0" w:space="0" w:color="auto"/>
                <w:bottom w:val="none" w:sz="0" w:space="0" w:color="auto"/>
                <w:right w:val="none" w:sz="0" w:space="0" w:color="auto"/>
              </w:divBdr>
              <w:divsChild>
                <w:div w:id="162625342">
                  <w:marLeft w:val="0"/>
                  <w:marRight w:val="0"/>
                  <w:marTop w:val="0"/>
                  <w:marBottom w:val="0"/>
                  <w:divBdr>
                    <w:top w:val="none" w:sz="0" w:space="0" w:color="auto"/>
                    <w:left w:val="none" w:sz="0" w:space="0" w:color="auto"/>
                    <w:bottom w:val="none" w:sz="0" w:space="0" w:color="auto"/>
                    <w:right w:val="none" w:sz="0" w:space="0" w:color="auto"/>
                  </w:divBdr>
                  <w:divsChild>
                    <w:div w:id="53747554">
                      <w:marLeft w:val="0"/>
                      <w:marRight w:val="0"/>
                      <w:marTop w:val="0"/>
                      <w:marBottom w:val="0"/>
                      <w:divBdr>
                        <w:top w:val="none" w:sz="0" w:space="0" w:color="auto"/>
                        <w:left w:val="none" w:sz="0" w:space="0" w:color="auto"/>
                        <w:bottom w:val="none" w:sz="0" w:space="0" w:color="auto"/>
                        <w:right w:val="none" w:sz="0" w:space="0" w:color="auto"/>
                      </w:divBdr>
                      <w:divsChild>
                        <w:div w:id="1583292265">
                          <w:marLeft w:val="0"/>
                          <w:marRight w:val="0"/>
                          <w:marTop w:val="0"/>
                          <w:marBottom w:val="0"/>
                          <w:divBdr>
                            <w:top w:val="none" w:sz="0" w:space="0" w:color="auto"/>
                            <w:left w:val="none" w:sz="0" w:space="0" w:color="auto"/>
                            <w:bottom w:val="none" w:sz="0" w:space="0" w:color="auto"/>
                            <w:right w:val="none" w:sz="0" w:space="0" w:color="auto"/>
                          </w:divBdr>
                          <w:divsChild>
                            <w:div w:id="8997521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
  <w:optimizeForBrowser/>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2.jpeg"/><Relationship Id="rId26" Type="http://schemas.openxmlformats.org/officeDocument/2006/relationships/image" Target="media/image6.png"/><Relationship Id="rId39" Type="http://schemas.openxmlformats.org/officeDocument/2006/relationships/fontTable" Target="fontTable.xml"/><Relationship Id="rId21" Type="http://schemas.openxmlformats.org/officeDocument/2006/relationships/hyperlink" Target="http://www.humanrights.gov.au" TargetMode="External"/><Relationship Id="rId34" Type="http://schemas.openxmlformats.org/officeDocument/2006/relationships/image" Target="media/image9.png"/><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3.xml"/><Relationship Id="rId25" Type="http://schemas.openxmlformats.org/officeDocument/2006/relationships/image" Target="media/image5.emf"/><Relationship Id="rId33" Type="http://schemas.openxmlformats.org/officeDocument/2006/relationships/hyperlink" Target="https://childsafe.humanrights.gov.au/sites/default/files/inline-files/CSO%20Charter%20of%20Commitment%20to%20Children%20and%20Young%20People.pdf" TargetMode="External"/><Relationship Id="rId38" Type="http://schemas.openxmlformats.org/officeDocument/2006/relationships/header" Target="header6.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hyperlink" Target="http://www.humanrights.gov.au/about/publications/" TargetMode="External"/><Relationship Id="rId29" Type="http://schemas.openxmlformats.org/officeDocument/2006/relationships/hyperlink" Target="mailto:kids@humanrights.gov.au"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4.png"/><Relationship Id="rId32" Type="http://schemas.openxmlformats.org/officeDocument/2006/relationships/image" Target="media/image8.png"/><Relationship Id="rId37" Type="http://schemas.openxmlformats.org/officeDocument/2006/relationships/footer" Target="footer2.xml"/><Relationship Id="rId40"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image" Target="media/image3.png"/><Relationship Id="rId28" Type="http://schemas.openxmlformats.org/officeDocument/2006/relationships/hyperlink" Target="https://www.humanrights.gov.au/our-work/childrens-rights/publications/childrens-rights-australia-scorecard" TargetMode="External"/><Relationship Id="rId36" Type="http://schemas.openxmlformats.org/officeDocument/2006/relationships/header" Target="header5.xml"/><Relationship Id="rId10" Type="http://schemas.openxmlformats.org/officeDocument/2006/relationships/settings" Target="settings.xml"/><Relationship Id="rId19" Type="http://schemas.openxmlformats.org/officeDocument/2006/relationships/image" Target="cid:image003.jpg@01CE1A65.17DB2520" TargetMode="External"/><Relationship Id="rId31" Type="http://schemas.openxmlformats.org/officeDocument/2006/relationships/image" Target="media/image7.png"/><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eader" Target="header1.xml"/><Relationship Id="rId22" Type="http://schemas.openxmlformats.org/officeDocument/2006/relationships/hyperlink" Target="mailto:kids@humanrights.gov.au" TargetMode="External"/><Relationship Id="rId27" Type="http://schemas.openxmlformats.org/officeDocument/2006/relationships/hyperlink" Target="https://www.humanrights.gov.au/our-work/childrens-rights/publications/childrens-rights-report-201" TargetMode="External"/><Relationship Id="rId30" Type="http://schemas.openxmlformats.org/officeDocument/2006/relationships/hyperlink" Target="http://www.humanrights.gov.au/our-work/childrens-rights" TargetMode="External"/><Relationship Id="rId35" Type="http://schemas.openxmlformats.org/officeDocument/2006/relationships/header" Target="header4.xml"/><Relationship Id="rId8" Type="http://schemas.openxmlformats.org/officeDocument/2006/relationships/numbering" Target="numbering.xml"/><Relationship Id="rId3" Type="http://schemas.openxmlformats.org/officeDocument/2006/relationships/customXml" Target="../customXml/item3.xm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1" Type="http://schemas.openxmlformats.org/officeDocument/2006/relationships/image" Target="media/image1.png"/></Relationships>
</file>

<file path=word/_rels/header4.xml.rels><?xml version="1.0" encoding="UTF-8" standalone="yes"?>
<Relationships xmlns="http://schemas.openxmlformats.org/package/2006/relationships"><Relationship Id="rId1" Type="http://schemas.openxmlformats.org/officeDocument/2006/relationships/image" Target="media/image1.png"/></Relationships>
</file>

<file path=word/_rels/header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10.jp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ubdivider xmlns="f38bc97f-71db-45c8-93e4-332747d752e1">-</Subdivider>
    <_dlc_DocId xmlns="6500fe01-343b-4fb9-a1b0-68ac19d62e01">RUUPY3S2X5Q7-1128850016-5312</_dlc_DocId>
    <_dlc_DocIdUrl xmlns="6500fe01-343b-4fb9-a1b0-68ac19d62e01">
      <Url>https://australianhrc.sharepoint.com/sites/PolicyExternalProjects/_layouts/15/DocIdRedir.aspx?ID=RUUPY3S2X5Q7-1128850016-5312</Url>
      <Description>RUUPY3S2X5Q7-1128850016-5312</Description>
    </_dlc_DocIdUrl>
    <fbe8333e833142b1aa4e528d7d71931d xmlns="f38bc97f-71db-45c8-93e4-332747d752e1">
      <Terms xmlns="http://schemas.microsoft.com/office/infopath/2007/PartnerControls"/>
    </fbe8333e833142b1aa4e528d7d71931d>
    <To xmlns="f38bc97f-71db-45c8-93e4-332747d752e1" xsi:nil="true"/>
    <Divider xmlns="6500fe01-343b-4fb9-a1b0-68ac19d62e01">CFV Report</Divider>
    <TaxCatchAll xmlns="6500fe01-343b-4fb9-a1b0-68ac19d62e01"/>
    <Has_x0020_Attachments xmlns="f38bc97f-71db-45c8-93e4-332747d752e1" xsi:nil="true"/>
    <TaxKeywordTaxHTField xmlns="6500fe01-343b-4fb9-a1b0-68ac19d62e01">
      <Terms xmlns="http://schemas.microsoft.com/office/infopath/2007/PartnerControls"/>
    </TaxKeywordTaxHTField>
    <Download xmlns="f38bc97f-71db-45c8-93e4-332747d752e1" xsi:nil="true"/>
    <Received_x002f_Sent xmlns="f38bc97f-71db-45c8-93e4-332747d752e1" xsi:nil="true"/>
    <Open_x0020_in_x0020_Outlook xmlns="f38bc97f-71db-45c8-93e4-332747d752e1" xsi:nil="true"/>
    <From1 xmlns="f38bc97f-71db-45c8-93e4-332747d752e1" xsi:nil="true"/>
    <SharedWithUsers xmlns="f38bc97f-71db-45c8-93e4-332747d752e1">
      <UserInfo>
        <DisplayName>Victoria Flanagan</DisplayName>
        <AccountId>716</AccountId>
        <AccountType/>
      </UserInfo>
      <UserInfo>
        <DisplayName>Gabriela Sanchez</DisplayName>
        <AccountId>2442</AccountId>
        <AccountType/>
      </UserInfo>
    </SharedWithUsers>
  </documentManagement>
</p:properties>
</file>

<file path=customXml/item3.xml><?xml version="1.0" encoding="utf-8"?>
<?mso-contentType ?>
<customXsn xmlns="http://schemas.microsoft.com/office/2006/metadata/customXsn">
  <xsnLocation/>
  <cached>True</cached>
  <openByDefault>True</openByDefault>
  <xsnScope/>
</customXsn>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ct:contentTypeSchema xmlns:ct="http://schemas.microsoft.com/office/2006/metadata/contentType" xmlns:ma="http://schemas.microsoft.com/office/2006/metadata/properties/metaAttributes" ct:_="" ma:_="" ma:contentTypeName="Document" ma:contentTypeID="0x010100864B52A6E0ACFB4888D879B9267068BA" ma:contentTypeVersion="1223" ma:contentTypeDescription="Create a new document." ma:contentTypeScope="" ma:versionID="9a0ccabab9de03f22b29870af5e0169a">
  <xsd:schema xmlns:xsd="http://www.w3.org/2001/XMLSchema" xmlns:xs="http://www.w3.org/2001/XMLSchema" xmlns:p="http://schemas.microsoft.com/office/2006/metadata/properties" xmlns:ns2="f38bc97f-71db-45c8-93e4-332747d752e1" xmlns:ns3="6500fe01-343b-4fb9-a1b0-68ac19d62e01" xmlns:ns4="75dc3319-440d-47ca-8114-a2b71622bdb8" xmlns:ns5="9c92bbba-2518-46fd-8f8b-0ed65cd7f27e" targetNamespace="http://schemas.microsoft.com/office/2006/metadata/properties" ma:root="true" ma:fieldsID="4b453d964a2f686cceaa2c010ca41836" ns2:_="" ns3:_="" ns4:_="" ns5:_="">
    <xsd:import namespace="f38bc97f-71db-45c8-93e4-332747d752e1"/>
    <xsd:import namespace="6500fe01-343b-4fb9-a1b0-68ac19d62e01"/>
    <xsd:import namespace="75dc3319-440d-47ca-8114-a2b71622bdb8"/>
    <xsd:import namespace="9c92bbba-2518-46fd-8f8b-0ed65cd7f27e"/>
    <xsd:element name="properties">
      <xsd:complexType>
        <xsd:sequence>
          <xsd:element name="documentManagement">
            <xsd:complexType>
              <xsd:all>
                <xsd:element ref="ns3:Divider" minOccurs="0"/>
                <xsd:element ref="ns2:Subdivider" minOccurs="0"/>
                <xsd:element ref="ns3:TaxKeywordTaxHTField" minOccurs="0"/>
                <xsd:element ref="ns3:TaxCatchAll" minOccurs="0"/>
                <xsd:element ref="ns3:TaxCatchAllLabel" minOccurs="0"/>
                <xsd:element ref="ns3:_dlc_DocId" minOccurs="0"/>
                <xsd:element ref="ns3:_dlc_DocIdUrl" minOccurs="0"/>
                <xsd:element ref="ns3:_dlc_DocIdPersistId" minOccurs="0"/>
                <xsd:element ref="ns2:fbe8333e833142b1aa4e528d7d71931d" minOccurs="0"/>
                <xsd:element ref="ns2:From1" minOccurs="0"/>
                <xsd:element ref="ns2:Has_x0020_Attachments" minOccurs="0"/>
                <xsd:element ref="ns2:Received_x002f_Sent" minOccurs="0"/>
                <xsd:element ref="ns2:To" minOccurs="0"/>
                <xsd:element ref="ns4:MediaServiceMetadata" minOccurs="0"/>
                <xsd:element ref="ns4:MediaServiceFastMetadata" minOccurs="0"/>
                <xsd:element ref="ns2:Download" minOccurs="0"/>
                <xsd:element ref="ns2:Open_x0020_in_x0020_Outlook" minOccurs="0"/>
                <xsd:element ref="ns5:MediaServiceDateTaken" minOccurs="0"/>
                <xsd:element ref="ns5:MediaServiceAutoTags" minOccurs="0"/>
                <xsd:element ref="ns5:MediaServiceLocation" minOccurs="0"/>
                <xsd:element ref="ns5:MediaServiceOCR" minOccurs="0"/>
                <xsd:element ref="ns2:SharedWithUsers" minOccurs="0"/>
                <xsd:element ref="ns2:SharedWithDetails" minOccurs="0"/>
                <xsd:element ref="ns5:MediaServiceAutoKeyPoints" minOccurs="0"/>
                <xsd:element ref="ns5: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38bc97f-71db-45c8-93e4-332747d752e1" elementFormDefault="qualified">
    <xsd:import namespace="http://schemas.microsoft.com/office/2006/documentManagement/types"/>
    <xsd:import namespace="http://schemas.microsoft.com/office/infopath/2007/PartnerControls"/>
    <xsd:element name="Subdivider" ma:index="3" nillable="true" ma:displayName="Subdivider" ma:default="-" ma:format="Dropdown" ma:internalName="Subdivider">
      <xsd:simpleType>
        <xsd:union memberTypes="dms:Text">
          <xsd:simpleType>
            <xsd:restriction base="dms:Choice">
              <xsd:enumeration value="-"/>
            </xsd:restriction>
          </xsd:simpleType>
        </xsd:union>
      </xsd:simpleType>
    </xsd:element>
    <xsd:element name="fbe8333e833142b1aa4e528d7d71931d" ma:index="19" nillable="true" ma:taxonomy="true" ma:internalName="fbe8333e833142b1aa4e528d7d71931d" ma:taxonomyFieldName="Document_x0020_Type" ma:displayName="Document Type" ma:indexed="true" ma:default="" ma:fieldId="{fbe8333e-8331-42b1-aa4e-528d7d71931d}" ma:sspId="975c5ac6-a0cc-43ed-b850-4a2ae59237b6" ma:termSetId="06f72989-bf1e-40b3-b4de-fd0ca0e5cdad" ma:anchorId="00000000-0000-0000-0000-000000000000" ma:open="false" ma:isKeyword="false">
      <xsd:complexType>
        <xsd:sequence>
          <xsd:element ref="pc:Terms" minOccurs="0" maxOccurs="1"/>
        </xsd:sequence>
      </xsd:complexType>
    </xsd:element>
    <xsd:element name="From1" ma:index="20" nillable="true" ma:displayName="From" ma:hidden="true" ma:indexed="true" ma:internalName="From1" ma:readOnly="false">
      <xsd:simpleType>
        <xsd:restriction base="dms:Text">
          <xsd:maxLength value="255"/>
        </xsd:restriction>
      </xsd:simpleType>
    </xsd:element>
    <xsd:element name="Has_x0020_Attachments" ma:index="21" nillable="true" ma:displayName="Has Attachments" ma:hidden="true" ma:indexed="true" ma:internalName="Has_x0020_Attachments" ma:readOnly="false">
      <xsd:simpleType>
        <xsd:restriction base="dms:Text">
          <xsd:maxLength value="255"/>
        </xsd:restriction>
      </xsd:simpleType>
    </xsd:element>
    <xsd:element name="Received_x002f_Sent" ma:index="22" nillable="true" ma:displayName="Received/Sent" ma:format="DateOnly" ma:hidden="true" ma:indexed="true" ma:internalName="Received_x002F_Sent" ma:readOnly="false">
      <xsd:simpleType>
        <xsd:restriction base="dms:DateTime"/>
      </xsd:simpleType>
    </xsd:element>
    <xsd:element name="To" ma:index="23" nillable="true" ma:displayName="To" ma:hidden="true" ma:indexed="true" ma:internalName="To" ma:readOnly="false">
      <xsd:simpleType>
        <xsd:restriction base="dms:Text">
          <xsd:maxLength value="255"/>
        </xsd:restriction>
      </xsd:simpleType>
    </xsd:element>
    <xsd:element name="Download" ma:index="26" nillable="true" ma:displayName="Download" ma:hidden="true" ma:internalName="Download" ma:readOnly="false">
      <xsd:simpleType>
        <xsd:restriction base="dms:Text">
          <xsd:maxLength value="255"/>
        </xsd:restriction>
      </xsd:simpleType>
    </xsd:element>
    <xsd:element name="Open_x0020_in_x0020_Outlook" ma:index="27" nillable="true" ma:displayName="Open in Outlook" ma:hidden="true" ma:internalName="Open_x0020_in_x0020_Outlook" ma:readOnly="false">
      <xsd:simpleType>
        <xsd:restriction base="dms:Text">
          <xsd:maxLength value="255"/>
        </xsd:restrictio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500fe01-343b-4fb9-a1b0-68ac19d62e01" elementFormDefault="qualified">
    <xsd:import namespace="http://schemas.microsoft.com/office/2006/documentManagement/types"/>
    <xsd:import namespace="http://schemas.microsoft.com/office/infopath/2007/PartnerControls"/>
    <xsd:element name="Divider" ma:index="2" nillable="true" ma:displayName="Divider" ma:indexed="true" ma:internalName="Divider">
      <xsd:simpleType>
        <xsd:restriction base="dms:Text">
          <xsd:maxLength value="255"/>
        </xsd:restriction>
      </xsd:simpleType>
    </xsd:element>
    <xsd:element name="TaxKeywordTaxHTField" ma:index="8" nillable="true" ma:taxonomy="true" ma:internalName="TaxKeywordTaxHTField" ma:taxonomyFieldName="TaxKeyword" ma:displayName="Enterprise Keywords" ma:fieldId="{23f27201-bee3-471e-b2e7-b64fd8b7ca38}" ma:taxonomyMulti="true" ma:sspId="975c5ac6-a0cc-43ed-b850-4a2ae59237b6" ma:termSetId="00000000-0000-0000-0000-000000000000" ma:anchorId="00000000-0000-0000-0000-000000000000" ma:open="true" ma:isKeyword="true">
      <xsd:complexType>
        <xsd:sequence>
          <xsd:element ref="pc:Terms" minOccurs="0" maxOccurs="1"/>
        </xsd:sequence>
      </xsd:complexType>
    </xsd:element>
    <xsd:element name="TaxCatchAll" ma:index="9" nillable="true" ma:displayName="Taxonomy Catch All Column" ma:hidden="true" ma:list="{4abab14b-d755-459c-8f5c-ac356589ffea}" ma:internalName="TaxCatchAll" ma:showField="CatchAllData" ma:web="f38bc97f-71db-45c8-93e4-332747d752e1">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4abab14b-d755-459c-8f5c-ac356589ffea}" ma:internalName="TaxCatchAllLabel" ma:readOnly="true" ma:showField="CatchAllDataLabel" ma:web="f38bc97f-71db-45c8-93e4-332747d752e1">
      <xsd:complexType>
        <xsd:complexContent>
          <xsd:extension base="dms:MultiChoiceLookup">
            <xsd:sequence>
              <xsd:element name="Value" type="dms:Lookup" maxOccurs="unbounded" minOccurs="0" nillable="true"/>
            </xsd:sequence>
          </xsd:extension>
        </xsd:complexContent>
      </xsd:complexType>
    </xsd:element>
    <xsd:element name="_dlc_DocId" ma:index="13" nillable="true" ma:displayName="Document ID Value" ma:description="The value of the document ID assigned to this item." ma:indexed="true" ma:internalName="_dlc_DocId" ma:readOnly="true">
      <xsd:simpleType>
        <xsd:restriction base="dms:Text"/>
      </xsd:simpleType>
    </xsd:element>
    <xsd:element name="_dlc_DocIdUrl" ma:index="14"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5"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75dc3319-440d-47ca-8114-a2b71622bdb8" elementFormDefault="qualified">
    <xsd:import namespace="http://schemas.microsoft.com/office/2006/documentManagement/types"/>
    <xsd:import namespace="http://schemas.microsoft.com/office/infopath/2007/PartnerControls"/>
    <xsd:element name="MediaServiceMetadata" ma:index="24" nillable="true" ma:displayName="MediaServiceMetadata" ma:hidden="true" ma:internalName="MediaServiceMetadata" ma:readOnly="true">
      <xsd:simpleType>
        <xsd:restriction base="dms:Note"/>
      </xsd:simpleType>
    </xsd:element>
    <xsd:element name="MediaServiceFastMetadata" ma:index="25"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c92bbba-2518-46fd-8f8b-0ed65cd7f27e" elementFormDefault="qualified">
    <xsd:import namespace="http://schemas.microsoft.com/office/2006/documentManagement/types"/>
    <xsd:import namespace="http://schemas.microsoft.com/office/infopath/2007/PartnerControls"/>
    <xsd:element name="MediaServiceDateTaken" ma:index="28" nillable="true" ma:displayName="MediaServiceDateTaken" ma:hidden="true" ma:internalName="MediaServiceDateTaken" ma:readOnly="true">
      <xsd:simpleType>
        <xsd:restriction base="dms:Text"/>
      </xsd:simpleType>
    </xsd:element>
    <xsd:element name="MediaServiceAutoTags" ma:index="29" nillable="true" ma:displayName="Tags" ma:internalName="MediaServiceAutoTags" ma:readOnly="true">
      <xsd:simpleType>
        <xsd:restriction base="dms:Text"/>
      </xsd:simpleType>
    </xsd:element>
    <xsd:element name="MediaServiceLocation" ma:index="30" nillable="true" ma:displayName="Location" ma:internalName="MediaServiceLocation" ma:readOnly="true">
      <xsd:simpleType>
        <xsd:restriction base="dms:Text"/>
      </xsd:simpleType>
    </xsd:element>
    <xsd:element name="MediaServiceOCR" ma:index="31" nillable="true" ma:displayName="Extracted Text" ma:internalName="MediaServiceOCR" ma:readOnly="true">
      <xsd:simpleType>
        <xsd:restriction base="dms:Note">
          <xsd:maxLength value="255"/>
        </xsd:restriction>
      </xsd:simpleType>
    </xsd:element>
    <xsd:element name="MediaServiceAutoKeyPoints" ma:index="34" nillable="true" ma:displayName="MediaServiceAutoKeyPoints" ma:hidden="true" ma:internalName="MediaServiceAutoKeyPoints" ma:readOnly="true">
      <xsd:simpleType>
        <xsd:restriction base="dms:Note"/>
      </xsd:simpleType>
    </xsd:element>
    <xsd:element name="MediaServiceKeyPoints" ma:index="35"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2"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haredContentType xmlns="Microsoft.SharePoint.Taxonomy.ContentTypeSync" SourceId="975c5ac6-a0cc-43ed-b850-4a2ae59237b6" ContentTypeId="0x0101" PreviousValue="false"/>
</file>

<file path=customXml/item7.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1068405-3EAB-4D33-AE6B-E752A65545D6}">
  <ds:schemaRefs>
    <ds:schemaRef ds:uri="http://schemas.microsoft.com/sharepoint/v3/contenttype/forms"/>
  </ds:schemaRefs>
</ds:datastoreItem>
</file>

<file path=customXml/itemProps2.xml><?xml version="1.0" encoding="utf-8"?>
<ds:datastoreItem xmlns:ds="http://schemas.openxmlformats.org/officeDocument/2006/customXml" ds:itemID="{ABEF1320-AED1-40B5-8DB4-60BAD32B4B36}">
  <ds:schemaRefs>
    <ds:schemaRef ds:uri="http://schemas.microsoft.com/office/2006/metadata/properties"/>
    <ds:schemaRef ds:uri="http://purl.org/dc/elements/1.1/"/>
    <ds:schemaRef ds:uri="http://purl.org/dc/dcmitype/"/>
    <ds:schemaRef ds:uri="75dc3319-440d-47ca-8114-a2b71622bdb8"/>
    <ds:schemaRef ds:uri="http://schemas.microsoft.com/office/2006/documentManagement/types"/>
    <ds:schemaRef ds:uri="http://www.w3.org/XML/1998/namespace"/>
    <ds:schemaRef ds:uri="http://purl.org/dc/terms/"/>
    <ds:schemaRef ds:uri="http://schemas.microsoft.com/office/infopath/2007/PartnerControls"/>
    <ds:schemaRef ds:uri="http://schemas.openxmlformats.org/package/2006/metadata/core-properties"/>
    <ds:schemaRef ds:uri="9c92bbba-2518-46fd-8f8b-0ed65cd7f27e"/>
    <ds:schemaRef ds:uri="6500fe01-343b-4fb9-a1b0-68ac19d62e01"/>
    <ds:schemaRef ds:uri="f38bc97f-71db-45c8-93e4-332747d752e1"/>
  </ds:schemaRefs>
</ds:datastoreItem>
</file>

<file path=customXml/itemProps3.xml><?xml version="1.0" encoding="utf-8"?>
<ds:datastoreItem xmlns:ds="http://schemas.openxmlformats.org/officeDocument/2006/customXml" ds:itemID="{75DF523C-D3F0-4B71-A911-30444324FB18}">
  <ds:schemaRefs>
    <ds:schemaRef ds:uri="http://schemas.microsoft.com/office/2006/metadata/customXsn"/>
  </ds:schemaRefs>
</ds:datastoreItem>
</file>

<file path=customXml/itemProps4.xml><?xml version="1.0" encoding="utf-8"?>
<ds:datastoreItem xmlns:ds="http://schemas.openxmlformats.org/officeDocument/2006/customXml" ds:itemID="{6740D443-E534-4880-A719-3732BEBE345B}">
  <ds:schemaRefs>
    <ds:schemaRef ds:uri="http://schemas.microsoft.com/sharepoint/events"/>
  </ds:schemaRefs>
</ds:datastoreItem>
</file>

<file path=customXml/itemProps5.xml><?xml version="1.0" encoding="utf-8"?>
<ds:datastoreItem xmlns:ds="http://schemas.openxmlformats.org/officeDocument/2006/customXml" ds:itemID="{996202C6-C65F-4B1D-B72F-184E61CF9E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38bc97f-71db-45c8-93e4-332747d752e1"/>
    <ds:schemaRef ds:uri="6500fe01-343b-4fb9-a1b0-68ac19d62e01"/>
    <ds:schemaRef ds:uri="75dc3319-440d-47ca-8114-a2b71622bdb8"/>
    <ds:schemaRef ds:uri="9c92bbba-2518-46fd-8f8b-0ed65cd7f2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87C395CD-1168-4274-90B0-4428F5AFC5F0}">
  <ds:schemaRefs>
    <ds:schemaRef ds:uri="Microsoft.SharePoint.Taxonomy.ContentTypeSync"/>
  </ds:schemaRefs>
</ds:datastoreItem>
</file>

<file path=customXml/itemProps7.xml><?xml version="1.0" encoding="utf-8"?>
<ds:datastoreItem xmlns:ds="http://schemas.openxmlformats.org/officeDocument/2006/customXml" ds:itemID="{5A2E2B13-23D1-4C2B-8FA2-85696D10E83B}">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81</TotalTime>
  <Pages>16</Pages>
  <Words>2177</Words>
  <Characters>11378</Characters>
  <Application>Microsoft Office Word</Application>
  <DocSecurity>0</DocSecurity>
  <Lines>94</Lines>
  <Paragraphs>27</Paragraphs>
  <ScaleCrop>false</ScaleCrop>
  <Manager/>
  <Company>Australian Human Rights Commission</Company>
  <LinksUpToDate>false</LinksUpToDate>
  <CharactersWithSpaces>13528</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does the Children's Rights Report 2017 say?</dc:title>
  <dc:subject/>
  <dc:creator>Lisa Thompson</dc:creator>
  <cp:keywords/>
  <dc:description/>
  <cp:lastModifiedBy>Gabriela Sanchez</cp:lastModifiedBy>
  <cp:revision>85</cp:revision>
  <cp:lastPrinted>2013-06-24T17:05:00Z</cp:lastPrinted>
  <dcterms:created xsi:type="dcterms:W3CDTF">2020-02-05T02:24:00Z</dcterms:created>
  <dcterms:modified xsi:type="dcterms:W3CDTF">2020-02-05T03:45:00Z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0x010100864B52A6E0ACFB4888D879B9267068BA</vt:lpwstr>
  </property>
  <property fmtid="{D5CDD505-2E9C-101B-9397-08002B2CF9AE}" pid="3" name="TaxKeyword">
    <vt:lpwstr/>
  </property>
  <property fmtid="{D5CDD505-2E9C-101B-9397-08002B2CF9AE}" pid="4" name="Document Type">
    <vt:lpwstr/>
  </property>
  <property fmtid="{D5CDD505-2E9C-101B-9397-08002B2CF9AE}" pid="5" name="_dlc_DocIdItemGuid">
    <vt:lpwstr>7e5e68ef-c02b-4cbf-9498-506c48c2462a</vt:lpwstr>
  </property>
</Properties>
</file>